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4.xml" ContentType="application/vnd.openxmlformats-officedocument.presentationml.notesSlide+xml"/>
  <Override PartName="/ppt/charts/chart2.xml" ContentType="application/vnd.openxmlformats-officedocument.drawingml.chart+xml"/>
  <Override PartName="/ppt/theme/themeOverride2.xml" ContentType="application/vnd.openxmlformats-officedocument.themeOverride+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3.xml" ContentType="application/vnd.openxmlformats-officedocument.themeOverride+xml"/>
  <Override PartName="/ppt/notesSlides/notesSlide6.xml" ContentType="application/vnd.openxmlformats-officedocument.presentationml.notesSlide+xml"/>
  <Override PartName="/ppt/charts/chart4.xml" ContentType="application/vnd.openxmlformats-officedocument.drawingml.chart+xml"/>
  <Override PartName="/ppt/theme/themeOverride4.xml" ContentType="application/vnd.openxmlformats-officedocument.themeOverride+xml"/>
  <Override PartName="/ppt/notesSlides/notesSlide7.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charts/chart5.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5.xml" ContentType="application/vnd.openxmlformats-officedocument.themeOverride+xml"/>
  <Override PartName="/ppt/notesSlides/notesSlide8.xml" ContentType="application/vnd.openxmlformats-officedocument.presentationml.notesSlide+xml"/>
  <Override PartName="/ppt/charts/chart6.xml" ContentType="application/vnd.openxmlformats-officedocument.drawingml.chart+xml"/>
  <Override PartName="/ppt/theme/themeOverride6.xml" ContentType="application/vnd.openxmlformats-officedocument.themeOverr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7" r:id="rId1"/>
  </p:sldMasterIdLst>
  <p:notesMasterIdLst>
    <p:notesMasterId r:id="rId35"/>
  </p:notesMasterIdLst>
  <p:handoutMasterIdLst>
    <p:handoutMasterId r:id="rId36"/>
  </p:handoutMasterIdLst>
  <p:sldIdLst>
    <p:sldId id="386" r:id="rId2"/>
    <p:sldId id="478" r:id="rId3"/>
    <p:sldId id="479" r:id="rId4"/>
    <p:sldId id="485" r:id="rId5"/>
    <p:sldId id="393" r:id="rId6"/>
    <p:sldId id="477" r:id="rId7"/>
    <p:sldId id="495" r:id="rId8"/>
    <p:sldId id="444" r:id="rId9"/>
    <p:sldId id="480" r:id="rId10"/>
    <p:sldId id="498" r:id="rId11"/>
    <p:sldId id="499" r:id="rId12"/>
    <p:sldId id="500" r:id="rId13"/>
    <p:sldId id="501" r:id="rId14"/>
    <p:sldId id="496" r:id="rId15"/>
    <p:sldId id="469" r:id="rId16"/>
    <p:sldId id="482" r:id="rId17"/>
    <p:sldId id="502" r:id="rId18"/>
    <p:sldId id="503" r:id="rId19"/>
    <p:sldId id="504" r:id="rId20"/>
    <p:sldId id="505" r:id="rId21"/>
    <p:sldId id="506" r:id="rId22"/>
    <p:sldId id="470" r:id="rId23"/>
    <p:sldId id="472" r:id="rId24"/>
    <p:sldId id="507" r:id="rId25"/>
    <p:sldId id="508" r:id="rId26"/>
    <p:sldId id="509" r:id="rId27"/>
    <p:sldId id="510" r:id="rId28"/>
    <p:sldId id="416" r:id="rId29"/>
    <p:sldId id="465" r:id="rId30"/>
    <p:sldId id="466" r:id="rId31"/>
    <p:sldId id="467" r:id="rId32"/>
    <p:sldId id="468" r:id="rId33"/>
    <p:sldId id="434" r:id="rId34"/>
  </p:sldIdLst>
  <p:sldSz cx="9144000" cy="6858000" type="screen4x3"/>
  <p:notesSz cx="6797675" cy="987425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ristiana Nicolaou" initials="CN" lastIdx="3" clrIdx="0">
    <p:extLst>
      <p:ext uri="{19B8F6BF-5375-455C-9EA6-DF929625EA0E}">
        <p15:presenceInfo xmlns:p15="http://schemas.microsoft.com/office/powerpoint/2012/main" userId="S-1-5-21-2788066752-1823107075-1767043758-1767" providerId="AD"/>
      </p:ext>
    </p:extLst>
  </p:cmAuthor>
  <p:cmAuthor id="2" name="Christiana Nicolaou" initials="CN [2]" lastIdx="12" clrIdx="1">
    <p:extLst>
      <p:ext uri="{19B8F6BF-5375-455C-9EA6-DF929625EA0E}">
        <p15:presenceInfo xmlns:p15="http://schemas.microsoft.com/office/powerpoint/2012/main" userId="42d37d9abbce87da" providerId="Windows Live"/>
      </p:ext>
    </p:extLst>
  </p:cmAuthor>
  <p:cmAuthor id="3" name="Eleni Papaioannou" initials="EP" lastIdx="1" clrIdx="2">
    <p:extLst>
      <p:ext uri="{19B8F6BF-5375-455C-9EA6-DF929625EA0E}">
        <p15:presenceInfo xmlns:p15="http://schemas.microsoft.com/office/powerpoint/2012/main" userId="S-1-5-21-2788066752-1823107075-1767043758-184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FF"/>
    <a:srgbClr val="FFCC00"/>
    <a:srgbClr val="FF6600"/>
    <a:srgbClr val="2D98B5"/>
    <a:srgbClr val="FFFFFF"/>
    <a:srgbClr val="FF3300"/>
    <a:srgbClr val="FF0000"/>
    <a:srgbClr val="CC0000"/>
    <a:srgbClr val="9966FF"/>
    <a:srgbClr val="CC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706" autoAdjust="0"/>
    <p:restoredTop sz="94434" autoAdjust="0"/>
  </p:normalViewPr>
  <p:slideViewPr>
    <p:cSldViewPr>
      <p:cViewPr varScale="1">
        <p:scale>
          <a:sx n="61" d="100"/>
          <a:sy n="61" d="100"/>
        </p:scale>
        <p:origin x="1274" y="3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notesViewPr>
    <p:cSldViewPr>
      <p:cViewPr varScale="1">
        <p:scale>
          <a:sx n="55" d="100"/>
          <a:sy n="55" d="100"/>
        </p:scale>
        <p:origin x="2880"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embeddings/oleObject1.bin"/></Relationships>
</file>

<file path=ppt/charts/_rels/chart2.xml.rels><?xml version="1.0" encoding="UTF-8" standalone="yes"?>
<Relationships xmlns="http://schemas.openxmlformats.org/package/2006/relationships"><Relationship Id="rId2" Type="http://schemas.openxmlformats.org/officeDocument/2006/relationships/oleObject" Target="file:///C:\Users\Modestina\Documents\PISA%202015\Reporting%202015\Research%20Report%202015.xlsx" TargetMode="External"/><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oleObject" Target="file:///C:\Users\Modestina\Documents\PISA%202015\Reporting%202015\Research%20Report%202015.xlsx" TargetMode="External"/></Relationships>
</file>

<file path=ppt/charts/_rels/chart4.xml.rels><?xml version="1.0" encoding="UTF-8" standalone="yes"?>
<Relationships xmlns="http://schemas.openxmlformats.org/package/2006/relationships"><Relationship Id="rId2" Type="http://schemas.openxmlformats.org/officeDocument/2006/relationships/oleObject" Target="file:///C:\Users\Modestina\Documents\PISA%202015\Reporting%202015\Research%20Report%202015.xlsx" TargetMode="External"/><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oleObject" Target="../embeddings/oleObject2.bin"/></Relationships>
</file>

<file path=ppt/charts/_rels/chart6.xml.rels><?xml version="1.0" encoding="UTF-8" standalone="yes"?>
<Relationships xmlns="http://schemas.openxmlformats.org/package/2006/relationships"><Relationship Id="rId2" Type="http://schemas.openxmlformats.org/officeDocument/2006/relationships/oleObject" Target="file:///C:\Users\Modestina\Documents\PISA%202015\Reporting%202015\Research%20Report%202015.xlsx" TargetMode="External"/><Relationship Id="rId1" Type="http://schemas.openxmlformats.org/officeDocument/2006/relationships/themeOverride" Target="../theme/themeOverride6.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Οverall!$B$42</c:f>
              <c:strCache>
                <c:ptCount val="1"/>
                <c:pt idx="0">
                  <c:v>PISA 2012</c:v>
                </c:pt>
              </c:strCache>
            </c:strRef>
          </c:tx>
          <c:spPr>
            <a:gradFill rotWithShape="1">
              <a:gsLst>
                <a:gs pos="0">
                  <a:schemeClr val="accent6">
                    <a:shade val="51000"/>
                    <a:satMod val="130000"/>
                  </a:schemeClr>
                </a:gs>
                <a:gs pos="80000">
                  <a:schemeClr val="accent6">
                    <a:shade val="93000"/>
                    <a:satMod val="130000"/>
                  </a:schemeClr>
                </a:gs>
                <a:gs pos="100000">
                  <a:schemeClr val="accent6">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dLbl>
              <c:idx val="0"/>
              <c:layout>
                <c:manualLayout>
                  <c:x val="1.51190626181177E-2"/>
                  <c:y val="-3.528225806451609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1D1D-4955-BA95-2F85E0ED465A}"/>
                </c:ext>
              </c:extLst>
            </c:dLbl>
            <c:dLbl>
              <c:idx val="1"/>
              <c:layout>
                <c:manualLayout>
                  <c:x val="3.33245844269466E-2"/>
                  <c:y val="-5.641972079705970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1D1D-4955-BA95-2F85E0ED465A}"/>
                </c:ext>
              </c:extLst>
            </c:dLbl>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j-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Οverall!$A$43:$A$44</c:f>
              <c:strCache>
                <c:ptCount val="2"/>
                <c:pt idx="0">
                  <c:v>Κύπρος</c:v>
                </c:pt>
                <c:pt idx="1">
                  <c:v>ΟΟΣΑ</c:v>
                </c:pt>
              </c:strCache>
            </c:strRef>
          </c:cat>
          <c:val>
            <c:numRef>
              <c:f>Οverall!$B$43:$B$44</c:f>
              <c:numCache>
                <c:formatCode>General</c:formatCode>
                <c:ptCount val="2"/>
                <c:pt idx="0">
                  <c:v>449</c:v>
                </c:pt>
                <c:pt idx="1">
                  <c:v>496</c:v>
                </c:pt>
              </c:numCache>
            </c:numRef>
          </c:val>
          <c:extLst>
            <c:ext xmlns:c16="http://schemas.microsoft.com/office/drawing/2014/chart" uri="{C3380CC4-5D6E-409C-BE32-E72D297353CC}">
              <c16:uniqueId val="{00000002-1D1D-4955-BA95-2F85E0ED465A}"/>
            </c:ext>
          </c:extLst>
        </c:ser>
        <c:ser>
          <c:idx val="1"/>
          <c:order val="1"/>
          <c:tx>
            <c:strRef>
              <c:f>Οverall!$C$42</c:f>
              <c:strCache>
                <c:ptCount val="1"/>
                <c:pt idx="0">
                  <c:v>PISA 2015</c:v>
                </c:pt>
              </c:strCache>
            </c:strRef>
          </c:tx>
          <c:spPr>
            <a:gradFill rotWithShape="1">
              <a:gsLst>
                <a:gs pos="0">
                  <a:schemeClr val="accent5">
                    <a:shade val="51000"/>
                    <a:satMod val="130000"/>
                  </a:schemeClr>
                </a:gs>
                <a:gs pos="80000">
                  <a:schemeClr val="accent5">
                    <a:shade val="93000"/>
                    <a:satMod val="130000"/>
                  </a:schemeClr>
                </a:gs>
                <a:gs pos="100000">
                  <a:schemeClr val="accent5">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dLbl>
              <c:idx val="0"/>
              <c:layout>
                <c:manualLayout>
                  <c:x val="2.26785939271766E-2"/>
                  <c:y val="-5.0403225806451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1D1D-4955-BA95-2F85E0ED465A}"/>
                </c:ext>
              </c:extLst>
            </c:dLbl>
            <c:dLbl>
              <c:idx val="1"/>
              <c:layout>
                <c:manualLayout>
                  <c:x val="3.02381252362353E-2"/>
                  <c:y val="-3.024193548387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1D1D-4955-BA95-2F85E0ED465A}"/>
                </c:ext>
              </c:extLst>
            </c:dLbl>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j-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Οverall!$A$43:$A$44</c:f>
              <c:strCache>
                <c:ptCount val="2"/>
                <c:pt idx="0">
                  <c:v>Κύπρος</c:v>
                </c:pt>
                <c:pt idx="1">
                  <c:v>ΟΟΣΑ</c:v>
                </c:pt>
              </c:strCache>
            </c:strRef>
          </c:cat>
          <c:val>
            <c:numRef>
              <c:f>Οverall!$C$43:$C$44</c:f>
              <c:numCache>
                <c:formatCode>0</c:formatCode>
                <c:ptCount val="2"/>
                <c:pt idx="0">
                  <c:v>442.84434992907529</c:v>
                </c:pt>
                <c:pt idx="1">
                  <c:v>492.54890982097811</c:v>
                </c:pt>
              </c:numCache>
            </c:numRef>
          </c:val>
          <c:extLst>
            <c:ext xmlns:c16="http://schemas.microsoft.com/office/drawing/2014/chart" uri="{C3380CC4-5D6E-409C-BE32-E72D297353CC}">
              <c16:uniqueId val="{00000005-1D1D-4955-BA95-2F85E0ED465A}"/>
            </c:ext>
          </c:extLst>
        </c:ser>
        <c:dLbls>
          <c:showLegendKey val="0"/>
          <c:showVal val="0"/>
          <c:showCatName val="0"/>
          <c:showSerName val="0"/>
          <c:showPercent val="0"/>
          <c:showBubbleSize val="0"/>
        </c:dLbls>
        <c:gapWidth val="150"/>
        <c:shape val="box"/>
        <c:axId val="69023080"/>
        <c:axId val="69023472"/>
        <c:axId val="0"/>
      </c:bar3DChart>
      <c:catAx>
        <c:axId val="69023080"/>
        <c:scaling>
          <c:orientation val="minMax"/>
        </c:scaling>
        <c:delete val="0"/>
        <c:axPos val="b"/>
        <c:numFmt formatCode="General" sourceLinked="0"/>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j-lt"/>
                <a:ea typeface="+mn-ea"/>
                <a:cs typeface="+mn-cs"/>
              </a:defRPr>
            </a:pPr>
            <a:endParaRPr lang="en-US"/>
          </a:p>
        </c:txPr>
        <c:crossAx val="69023472"/>
        <c:crosses val="autoZero"/>
        <c:auto val="1"/>
        <c:lblAlgn val="ctr"/>
        <c:lblOffset val="100"/>
        <c:noMultiLvlLbl val="0"/>
      </c:catAx>
      <c:valAx>
        <c:axId val="6902347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j-lt"/>
                <a:ea typeface="+mn-ea"/>
                <a:cs typeface="+mn-cs"/>
              </a:defRPr>
            </a:pPr>
            <a:endParaRPr lang="en-US"/>
          </a:p>
        </c:txPr>
        <c:crossAx val="6902308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j-lt"/>
              <a:ea typeface="+mn-ea"/>
              <a:cs typeface="+mn-cs"/>
            </a:defRPr>
          </a:pPr>
          <a:endParaRPr lang="en-US"/>
        </a:p>
      </c:txPr>
    </c:legend>
    <c:plotVisOnly val="1"/>
    <c:dispBlanksAs val="gap"/>
    <c:showDLblsOverMax val="0"/>
  </c:chart>
  <c:spPr>
    <a:solidFill>
      <a:schemeClr val="bg1"/>
    </a:solidFill>
    <a:ln w="9525" cap="flat" cmpd="sng" algn="ctr">
      <a:noFill/>
      <a:round/>
    </a:ln>
    <a:effectLst/>
  </c:spPr>
  <c:txPr>
    <a:bodyPr/>
    <a:lstStyle/>
    <a:p>
      <a:pPr>
        <a:defRPr sz="1600">
          <a:latin typeface="+mj-lt"/>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1479367162438101"/>
          <c:y val="5.0925925925925902E-2"/>
          <c:w val="0.80973753280840099"/>
          <c:h val="0.70771033829104701"/>
        </c:manualLayout>
      </c:layout>
      <c:barChart>
        <c:barDir val="bar"/>
        <c:grouping val="stacked"/>
        <c:varyColors val="0"/>
        <c:ser>
          <c:idx val="0"/>
          <c:order val="0"/>
          <c:tx>
            <c:strRef>
              <c:f>Reading!$B$1</c:f>
              <c:strCache>
                <c:ptCount val="1"/>
                <c:pt idx="0">
                  <c:v>Κάτω από Επίπεδο 1β</c:v>
                </c:pt>
              </c:strCache>
            </c:strRef>
          </c:tx>
          <c:spPr>
            <a:solidFill>
              <a:srgbClr val="9BBB59"/>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Reading!$A$2:$A$5</c:f>
              <c:strCache>
                <c:ptCount val="4"/>
                <c:pt idx="0">
                  <c:v>Κύπρος 2012</c:v>
                </c:pt>
                <c:pt idx="1">
                  <c:v>Κύπρος 2015</c:v>
                </c:pt>
                <c:pt idx="2">
                  <c:v>ΟΟΣΑ 2012</c:v>
                </c:pt>
                <c:pt idx="3">
                  <c:v>ΟΟΣΑ 2015</c:v>
                </c:pt>
              </c:strCache>
            </c:strRef>
          </c:cat>
          <c:val>
            <c:numRef>
              <c:f>Reading!$B$2:$B$5</c:f>
              <c:numCache>
                <c:formatCode>#,##0</c:formatCode>
                <c:ptCount val="4"/>
                <c:pt idx="0">
                  <c:v>6.1</c:v>
                </c:pt>
                <c:pt idx="1">
                  <c:v>4.3921130602361806</c:v>
                </c:pt>
                <c:pt idx="2">
                  <c:v>1.3</c:v>
                </c:pt>
                <c:pt idx="3">
                  <c:v>1.252174219251081</c:v>
                </c:pt>
              </c:numCache>
            </c:numRef>
          </c:val>
          <c:extLst>
            <c:ext xmlns:c16="http://schemas.microsoft.com/office/drawing/2014/chart" uri="{C3380CC4-5D6E-409C-BE32-E72D297353CC}">
              <c16:uniqueId val="{00000000-54F7-48F4-ADFC-85F51F59BA61}"/>
            </c:ext>
          </c:extLst>
        </c:ser>
        <c:ser>
          <c:idx val="1"/>
          <c:order val="1"/>
          <c:tx>
            <c:strRef>
              <c:f>Reading!$C$1</c:f>
              <c:strCache>
                <c:ptCount val="1"/>
                <c:pt idx="0">
                  <c:v>Επίπεδο 1β</c:v>
                </c:pt>
              </c:strCache>
            </c:strRef>
          </c:tx>
          <c:spPr>
            <a:solidFill>
              <a:schemeClr val="accent5"/>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Reading!$A$2:$A$5</c:f>
              <c:strCache>
                <c:ptCount val="4"/>
                <c:pt idx="0">
                  <c:v>Κύπρος 2012</c:v>
                </c:pt>
                <c:pt idx="1">
                  <c:v>Κύπρος 2015</c:v>
                </c:pt>
                <c:pt idx="2">
                  <c:v>ΟΟΣΑ 2012</c:v>
                </c:pt>
                <c:pt idx="3">
                  <c:v>ΟΟΣΑ 2015</c:v>
                </c:pt>
              </c:strCache>
            </c:strRef>
          </c:cat>
          <c:val>
            <c:numRef>
              <c:f>Reading!$C$2:$C$5</c:f>
              <c:numCache>
                <c:formatCode>#,##0</c:formatCode>
                <c:ptCount val="4"/>
                <c:pt idx="0">
                  <c:v>9.7000000000000011</c:v>
                </c:pt>
                <c:pt idx="1">
                  <c:v>11.39820055807353</c:v>
                </c:pt>
                <c:pt idx="2">
                  <c:v>4.3999999999999986</c:v>
                </c:pt>
                <c:pt idx="3">
                  <c:v>5.2333652674797237</c:v>
                </c:pt>
              </c:numCache>
            </c:numRef>
          </c:val>
          <c:extLst>
            <c:ext xmlns:c16="http://schemas.microsoft.com/office/drawing/2014/chart" uri="{C3380CC4-5D6E-409C-BE32-E72D297353CC}">
              <c16:uniqueId val="{00000001-54F7-48F4-ADFC-85F51F59BA61}"/>
            </c:ext>
          </c:extLst>
        </c:ser>
        <c:ser>
          <c:idx val="2"/>
          <c:order val="2"/>
          <c:tx>
            <c:strRef>
              <c:f>Reading!$D$1</c:f>
              <c:strCache>
                <c:ptCount val="1"/>
                <c:pt idx="0">
                  <c:v>Επίπεδο 1α</c:v>
                </c:pt>
              </c:strCache>
            </c:strRef>
          </c:tx>
          <c:spPr>
            <a:solidFill>
              <a:schemeClr val="accent6"/>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Reading!$A$2:$A$5</c:f>
              <c:strCache>
                <c:ptCount val="4"/>
                <c:pt idx="0">
                  <c:v>Κύπρος 2012</c:v>
                </c:pt>
                <c:pt idx="1">
                  <c:v>Κύπρος 2015</c:v>
                </c:pt>
                <c:pt idx="2">
                  <c:v>ΟΟΣΑ 2012</c:v>
                </c:pt>
                <c:pt idx="3">
                  <c:v>ΟΟΣΑ 2015</c:v>
                </c:pt>
              </c:strCache>
            </c:strRef>
          </c:cat>
          <c:val>
            <c:numRef>
              <c:f>Reading!$D$2:$D$5</c:f>
              <c:numCache>
                <c:formatCode>#,##0</c:formatCode>
                <c:ptCount val="4"/>
                <c:pt idx="0">
                  <c:v>17</c:v>
                </c:pt>
                <c:pt idx="1">
                  <c:v>19.83680944627233</c:v>
                </c:pt>
                <c:pt idx="2">
                  <c:v>12.3</c:v>
                </c:pt>
                <c:pt idx="3">
                  <c:v>13.58750556103654</c:v>
                </c:pt>
              </c:numCache>
            </c:numRef>
          </c:val>
          <c:extLst>
            <c:ext xmlns:c16="http://schemas.microsoft.com/office/drawing/2014/chart" uri="{C3380CC4-5D6E-409C-BE32-E72D297353CC}">
              <c16:uniqueId val="{00000002-54F7-48F4-ADFC-85F51F59BA61}"/>
            </c:ext>
          </c:extLst>
        </c:ser>
        <c:ser>
          <c:idx val="3"/>
          <c:order val="3"/>
          <c:tx>
            <c:strRef>
              <c:f>Reading!$E$1</c:f>
              <c:strCache>
                <c:ptCount val="1"/>
                <c:pt idx="0">
                  <c:v>Επίπεδο 2</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Reading!$A$2:$A$5</c:f>
              <c:strCache>
                <c:ptCount val="4"/>
                <c:pt idx="0">
                  <c:v>Κύπρος 2012</c:v>
                </c:pt>
                <c:pt idx="1">
                  <c:v>Κύπρος 2015</c:v>
                </c:pt>
                <c:pt idx="2">
                  <c:v>ΟΟΣΑ 2012</c:v>
                </c:pt>
                <c:pt idx="3">
                  <c:v>ΟΟΣΑ 2015</c:v>
                </c:pt>
              </c:strCache>
            </c:strRef>
          </c:cat>
          <c:val>
            <c:numRef>
              <c:f>Reading!$E$2:$E$5</c:f>
              <c:numCache>
                <c:formatCode>#,##0</c:formatCode>
                <c:ptCount val="4"/>
                <c:pt idx="0">
                  <c:v>25.1</c:v>
                </c:pt>
                <c:pt idx="1">
                  <c:v>26.980290905695711</c:v>
                </c:pt>
                <c:pt idx="2">
                  <c:v>23.4</c:v>
                </c:pt>
                <c:pt idx="3">
                  <c:v>23.240853264719831</c:v>
                </c:pt>
              </c:numCache>
            </c:numRef>
          </c:val>
          <c:extLst>
            <c:ext xmlns:c16="http://schemas.microsoft.com/office/drawing/2014/chart" uri="{C3380CC4-5D6E-409C-BE32-E72D297353CC}">
              <c16:uniqueId val="{00000003-54F7-48F4-ADFC-85F51F59BA61}"/>
            </c:ext>
          </c:extLst>
        </c:ser>
        <c:ser>
          <c:idx val="4"/>
          <c:order val="4"/>
          <c:tx>
            <c:strRef>
              <c:f>Reading!$F$1</c:f>
              <c:strCache>
                <c:ptCount val="1"/>
                <c:pt idx="0">
                  <c:v>Επίπεδο 3</c:v>
                </c:pt>
              </c:strCache>
            </c:strRef>
          </c:tx>
          <c:spPr>
            <a:solidFill>
              <a:schemeClr val="accent2"/>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Reading!$A$2:$A$5</c:f>
              <c:strCache>
                <c:ptCount val="4"/>
                <c:pt idx="0">
                  <c:v>Κύπρος 2012</c:v>
                </c:pt>
                <c:pt idx="1">
                  <c:v>Κύπρος 2015</c:v>
                </c:pt>
                <c:pt idx="2">
                  <c:v>ΟΟΣΑ 2012</c:v>
                </c:pt>
                <c:pt idx="3">
                  <c:v>ΟΟΣΑ 2015</c:v>
                </c:pt>
              </c:strCache>
            </c:strRef>
          </c:cat>
          <c:val>
            <c:numRef>
              <c:f>Reading!$F$2:$F$5</c:f>
              <c:numCache>
                <c:formatCode>#,##0</c:formatCode>
                <c:ptCount val="4"/>
                <c:pt idx="0">
                  <c:v>24.9</c:v>
                </c:pt>
                <c:pt idx="1">
                  <c:v>22.99229821991409</c:v>
                </c:pt>
                <c:pt idx="2">
                  <c:v>29.099999999999991</c:v>
                </c:pt>
                <c:pt idx="3">
                  <c:v>27.906800648064689</c:v>
                </c:pt>
              </c:numCache>
            </c:numRef>
          </c:val>
          <c:extLst>
            <c:ext xmlns:c16="http://schemas.microsoft.com/office/drawing/2014/chart" uri="{C3380CC4-5D6E-409C-BE32-E72D297353CC}">
              <c16:uniqueId val="{00000004-54F7-48F4-ADFC-85F51F59BA61}"/>
            </c:ext>
          </c:extLst>
        </c:ser>
        <c:ser>
          <c:idx val="5"/>
          <c:order val="5"/>
          <c:tx>
            <c:strRef>
              <c:f>Reading!$G$1</c:f>
              <c:strCache>
                <c:ptCount val="1"/>
                <c:pt idx="0">
                  <c:v>Επίπεδο 4</c:v>
                </c:pt>
              </c:strCache>
            </c:strRef>
          </c:tx>
          <c:spPr>
            <a:solidFill>
              <a:schemeClr val="accent1"/>
            </a:solidFill>
          </c:spPr>
          <c:invertIfNegative val="0"/>
          <c:dLbls>
            <c:dLbl>
              <c:idx val="0"/>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54F7-48F4-ADFC-85F51F59BA61}"/>
                </c:ext>
              </c:extLst>
            </c:dLbl>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Reading!$A$2:$A$5</c:f>
              <c:strCache>
                <c:ptCount val="4"/>
                <c:pt idx="0">
                  <c:v>Κύπρος 2012</c:v>
                </c:pt>
                <c:pt idx="1">
                  <c:v>Κύπρος 2015</c:v>
                </c:pt>
                <c:pt idx="2">
                  <c:v>ΟΟΣΑ 2012</c:v>
                </c:pt>
                <c:pt idx="3">
                  <c:v>ΟΟΣΑ 2015</c:v>
                </c:pt>
              </c:strCache>
            </c:strRef>
          </c:cat>
          <c:val>
            <c:numRef>
              <c:f>Reading!$G$2:$G$5</c:f>
              <c:numCache>
                <c:formatCode>#,##0</c:formatCode>
                <c:ptCount val="4"/>
                <c:pt idx="0">
                  <c:v>13.2</c:v>
                </c:pt>
                <c:pt idx="1">
                  <c:v>11.346159322332131</c:v>
                </c:pt>
                <c:pt idx="2">
                  <c:v>21.099999999999991</c:v>
                </c:pt>
                <c:pt idx="3">
                  <c:v>20.454047538520911</c:v>
                </c:pt>
              </c:numCache>
            </c:numRef>
          </c:val>
          <c:extLst>
            <c:ext xmlns:c16="http://schemas.microsoft.com/office/drawing/2014/chart" uri="{C3380CC4-5D6E-409C-BE32-E72D297353CC}">
              <c16:uniqueId val="{00000006-54F7-48F4-ADFC-85F51F59BA61}"/>
            </c:ext>
          </c:extLst>
        </c:ser>
        <c:ser>
          <c:idx val="6"/>
          <c:order val="6"/>
          <c:tx>
            <c:strRef>
              <c:f>Reading!$H$1</c:f>
              <c:strCache>
                <c:ptCount val="1"/>
                <c:pt idx="0">
                  <c:v>Επίπεδο 5</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Reading!$A$2:$A$5</c:f>
              <c:strCache>
                <c:ptCount val="4"/>
                <c:pt idx="0">
                  <c:v>Κύπρος 2012</c:v>
                </c:pt>
                <c:pt idx="1">
                  <c:v>Κύπρος 2015</c:v>
                </c:pt>
                <c:pt idx="2">
                  <c:v>ΟΟΣΑ 2012</c:v>
                </c:pt>
                <c:pt idx="3">
                  <c:v>ΟΟΣΑ 2015</c:v>
                </c:pt>
              </c:strCache>
            </c:strRef>
          </c:cat>
          <c:val>
            <c:numRef>
              <c:f>Reading!$H$2:$H$5</c:f>
              <c:numCache>
                <c:formatCode>#,##0</c:formatCode>
                <c:ptCount val="4"/>
                <c:pt idx="0">
                  <c:v>3.5</c:v>
                </c:pt>
                <c:pt idx="1">
                  <c:v>2.8210574237379258</c:v>
                </c:pt>
                <c:pt idx="2">
                  <c:v>7.3</c:v>
                </c:pt>
                <c:pt idx="3">
                  <c:v>7.2171058467159419</c:v>
                </c:pt>
              </c:numCache>
            </c:numRef>
          </c:val>
          <c:extLst>
            <c:ext xmlns:c16="http://schemas.microsoft.com/office/drawing/2014/chart" uri="{C3380CC4-5D6E-409C-BE32-E72D297353CC}">
              <c16:uniqueId val="{00000007-54F7-48F4-ADFC-85F51F59BA61}"/>
            </c:ext>
          </c:extLst>
        </c:ser>
        <c:ser>
          <c:idx val="7"/>
          <c:order val="7"/>
          <c:tx>
            <c:strRef>
              <c:f>Reading!$I$1</c:f>
              <c:strCache>
                <c:ptCount val="1"/>
                <c:pt idx="0">
                  <c:v>Επίπεδο 6</c:v>
                </c:pt>
              </c:strCache>
            </c:strRef>
          </c:tx>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0-2E28-4342-9F7C-0F526DA80325}"/>
                </c:ext>
              </c:extLst>
            </c:dLbl>
            <c:dLbl>
              <c:idx val="1"/>
              <c:delete val="1"/>
              <c:extLst>
                <c:ext xmlns:c15="http://schemas.microsoft.com/office/drawing/2012/chart" uri="{CE6537A1-D6FC-4f65-9D91-7224C49458BB}"/>
                <c:ext xmlns:c16="http://schemas.microsoft.com/office/drawing/2014/chart" uri="{C3380CC4-5D6E-409C-BE32-E72D297353CC}">
                  <c16:uniqueId val="{00000008-54F7-48F4-ADFC-85F51F59BA61}"/>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Reading!$A$2:$A$5</c:f>
              <c:strCache>
                <c:ptCount val="4"/>
                <c:pt idx="0">
                  <c:v>Κύπρος 2012</c:v>
                </c:pt>
                <c:pt idx="1">
                  <c:v>Κύπρος 2015</c:v>
                </c:pt>
                <c:pt idx="2">
                  <c:v>ΟΟΣΑ 2012</c:v>
                </c:pt>
                <c:pt idx="3">
                  <c:v>ΟΟΣΑ 2015</c:v>
                </c:pt>
              </c:strCache>
            </c:strRef>
          </c:cat>
          <c:val>
            <c:numRef>
              <c:f>Reading!$I$2:$I$5</c:f>
              <c:numCache>
                <c:formatCode>#,##0</c:formatCode>
                <c:ptCount val="4"/>
                <c:pt idx="0">
                  <c:v>0.5</c:v>
                </c:pt>
                <c:pt idx="1">
                  <c:v>0.23307106373811301</c:v>
                </c:pt>
                <c:pt idx="2">
                  <c:v>1.1000000000000001</c:v>
                </c:pt>
                <c:pt idx="3">
                  <c:v>1.108147654211266</c:v>
                </c:pt>
              </c:numCache>
            </c:numRef>
          </c:val>
          <c:extLst>
            <c:ext xmlns:c16="http://schemas.microsoft.com/office/drawing/2014/chart" uri="{C3380CC4-5D6E-409C-BE32-E72D297353CC}">
              <c16:uniqueId val="{00000009-54F7-48F4-ADFC-85F51F59BA61}"/>
            </c:ext>
          </c:extLst>
        </c:ser>
        <c:dLbls>
          <c:showLegendKey val="0"/>
          <c:showVal val="1"/>
          <c:showCatName val="0"/>
          <c:showSerName val="0"/>
          <c:showPercent val="0"/>
          <c:showBubbleSize val="0"/>
        </c:dLbls>
        <c:gapWidth val="150"/>
        <c:overlap val="100"/>
        <c:axId val="69024256"/>
        <c:axId val="69024648"/>
      </c:barChart>
      <c:catAx>
        <c:axId val="69024256"/>
        <c:scaling>
          <c:orientation val="minMax"/>
        </c:scaling>
        <c:delete val="0"/>
        <c:axPos val="l"/>
        <c:numFmt formatCode="General" sourceLinked="0"/>
        <c:majorTickMark val="out"/>
        <c:minorTickMark val="none"/>
        <c:tickLblPos val="nextTo"/>
        <c:crossAx val="69024648"/>
        <c:crosses val="autoZero"/>
        <c:auto val="1"/>
        <c:lblAlgn val="ctr"/>
        <c:lblOffset val="100"/>
        <c:noMultiLvlLbl val="0"/>
      </c:catAx>
      <c:valAx>
        <c:axId val="69024648"/>
        <c:scaling>
          <c:orientation val="minMax"/>
          <c:max val="100"/>
        </c:scaling>
        <c:delete val="0"/>
        <c:axPos val="b"/>
        <c:majorGridlines/>
        <c:title>
          <c:tx>
            <c:rich>
              <a:bodyPr/>
              <a:lstStyle/>
              <a:p>
                <a:pPr>
                  <a:defRPr/>
                </a:pPr>
                <a:r>
                  <a:rPr lang="en-US"/>
                  <a:t>%</a:t>
                </a:r>
              </a:p>
            </c:rich>
          </c:tx>
          <c:layout>
            <c:manualLayout>
              <c:xMode val="edge"/>
              <c:yMode val="edge"/>
              <c:x val="0.95566929133858702"/>
              <c:y val="0.78202354913968997"/>
            </c:manualLayout>
          </c:layout>
          <c:overlay val="0"/>
        </c:title>
        <c:numFmt formatCode="#,##0" sourceLinked="1"/>
        <c:majorTickMark val="out"/>
        <c:minorTickMark val="none"/>
        <c:tickLblPos val="nextTo"/>
        <c:crossAx val="69024256"/>
        <c:crosses val="autoZero"/>
        <c:crossBetween val="between"/>
      </c:valAx>
    </c:plotArea>
    <c:legend>
      <c:legendPos val="b"/>
      <c:layout>
        <c:manualLayout>
          <c:xMode val="edge"/>
          <c:yMode val="edge"/>
          <c:x val="5.2934407364787099E-2"/>
          <c:y val="0.84876948083771697"/>
          <c:w val="0.93317307430932495"/>
          <c:h val="0.15123051265285001"/>
        </c:manualLayout>
      </c:layout>
      <c:overlay val="0"/>
    </c:legend>
    <c:plotVisOnly val="1"/>
    <c:dispBlanksAs val="gap"/>
    <c:showDLblsOverMax val="0"/>
  </c:chart>
  <c:spPr>
    <a:ln>
      <a:noFill/>
    </a:ln>
  </c:spPr>
  <c:txPr>
    <a:bodyPr/>
    <a:lstStyle/>
    <a:p>
      <a:pPr>
        <a:defRPr sz="1600"/>
      </a:pPr>
      <a:endParaRPr lang="en-US"/>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Οverall!$B$3</c:f>
              <c:strCache>
                <c:ptCount val="1"/>
                <c:pt idx="0">
                  <c:v>PISA 2012</c:v>
                </c:pt>
              </c:strCache>
            </c:strRef>
          </c:tx>
          <c:spPr>
            <a:gradFill rotWithShape="1">
              <a:gsLst>
                <a:gs pos="0">
                  <a:schemeClr val="accent6">
                    <a:shade val="51000"/>
                    <a:satMod val="130000"/>
                  </a:schemeClr>
                </a:gs>
                <a:gs pos="80000">
                  <a:schemeClr val="accent6">
                    <a:shade val="93000"/>
                    <a:satMod val="130000"/>
                  </a:schemeClr>
                </a:gs>
                <a:gs pos="100000">
                  <a:schemeClr val="accent6">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dLbl>
              <c:idx val="0"/>
              <c:layout>
                <c:manualLayout>
                  <c:x val="1.94444444444444E-2"/>
                  <c:y val="-3.703703703703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0281-43BF-AC91-16A806473B74}"/>
                </c:ext>
              </c:extLst>
            </c:dLbl>
            <c:dLbl>
              <c:idx val="1"/>
              <c:layout>
                <c:manualLayout>
                  <c:x val="2.7777777777777801E-2"/>
                  <c:y val="-3.703703703703709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281-43BF-AC91-16A806473B74}"/>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effectLst/>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Οverall!$A$4:$A$5</c:f>
              <c:strCache>
                <c:ptCount val="2"/>
                <c:pt idx="0">
                  <c:v>Κύπρος</c:v>
                </c:pt>
                <c:pt idx="1">
                  <c:v>ΟΟΣΑ</c:v>
                </c:pt>
              </c:strCache>
            </c:strRef>
          </c:cat>
          <c:val>
            <c:numRef>
              <c:f>Οverall!$B$4:$B$5</c:f>
              <c:numCache>
                <c:formatCode>General</c:formatCode>
                <c:ptCount val="2"/>
                <c:pt idx="0">
                  <c:v>438</c:v>
                </c:pt>
                <c:pt idx="1">
                  <c:v>501</c:v>
                </c:pt>
              </c:numCache>
            </c:numRef>
          </c:val>
          <c:extLst>
            <c:ext xmlns:c16="http://schemas.microsoft.com/office/drawing/2014/chart" uri="{C3380CC4-5D6E-409C-BE32-E72D297353CC}">
              <c16:uniqueId val="{00000002-0281-43BF-AC91-16A806473B74}"/>
            </c:ext>
          </c:extLst>
        </c:ser>
        <c:ser>
          <c:idx val="1"/>
          <c:order val="1"/>
          <c:tx>
            <c:strRef>
              <c:f>Οverall!$C$3</c:f>
              <c:strCache>
                <c:ptCount val="1"/>
                <c:pt idx="0">
                  <c:v>PISA 2015</c:v>
                </c:pt>
              </c:strCache>
            </c:strRef>
          </c:tx>
          <c:spPr>
            <a:gradFill rotWithShape="1">
              <a:gsLst>
                <a:gs pos="0">
                  <a:schemeClr val="accent5">
                    <a:shade val="51000"/>
                    <a:satMod val="130000"/>
                  </a:schemeClr>
                </a:gs>
                <a:gs pos="80000">
                  <a:schemeClr val="accent5">
                    <a:shade val="93000"/>
                    <a:satMod val="130000"/>
                  </a:schemeClr>
                </a:gs>
                <a:gs pos="100000">
                  <a:schemeClr val="accent5">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dLbl>
              <c:idx val="0"/>
              <c:layout>
                <c:manualLayout>
                  <c:x val="2.4999999999999901E-2"/>
                  <c:y val="-2.314814814814819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0281-43BF-AC91-16A806473B74}"/>
                </c:ext>
              </c:extLst>
            </c:dLbl>
            <c:dLbl>
              <c:idx val="1"/>
              <c:layout>
                <c:manualLayout>
                  <c:x val="2.7777777777777801E-2"/>
                  <c:y val="-2.777777777777780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0281-43BF-AC91-16A806473B74}"/>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Οverall!$A$4:$A$5</c:f>
              <c:strCache>
                <c:ptCount val="2"/>
                <c:pt idx="0">
                  <c:v>Κύπρος</c:v>
                </c:pt>
                <c:pt idx="1">
                  <c:v>ΟΟΣΑ</c:v>
                </c:pt>
              </c:strCache>
            </c:strRef>
          </c:cat>
          <c:val>
            <c:numRef>
              <c:f>Οverall!$C$4:$C$5</c:f>
              <c:numCache>
                <c:formatCode>General</c:formatCode>
                <c:ptCount val="2"/>
                <c:pt idx="0">
                  <c:v>433</c:v>
                </c:pt>
                <c:pt idx="1">
                  <c:v>493</c:v>
                </c:pt>
              </c:numCache>
            </c:numRef>
          </c:val>
          <c:extLst>
            <c:ext xmlns:c16="http://schemas.microsoft.com/office/drawing/2014/chart" uri="{C3380CC4-5D6E-409C-BE32-E72D297353CC}">
              <c16:uniqueId val="{00000005-0281-43BF-AC91-16A806473B74}"/>
            </c:ext>
          </c:extLst>
        </c:ser>
        <c:dLbls>
          <c:showLegendKey val="0"/>
          <c:showVal val="0"/>
          <c:showCatName val="0"/>
          <c:showSerName val="0"/>
          <c:showPercent val="0"/>
          <c:showBubbleSize val="0"/>
        </c:dLbls>
        <c:gapWidth val="150"/>
        <c:shape val="box"/>
        <c:axId val="70527952"/>
        <c:axId val="70528344"/>
        <c:axId val="0"/>
      </c:bar3DChart>
      <c:catAx>
        <c:axId val="70527952"/>
        <c:scaling>
          <c:orientation val="minMax"/>
        </c:scaling>
        <c:delete val="0"/>
        <c:axPos val="b"/>
        <c:numFmt formatCode="General" sourceLinked="0"/>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70528344"/>
        <c:crosses val="autoZero"/>
        <c:auto val="1"/>
        <c:lblAlgn val="ctr"/>
        <c:lblOffset val="100"/>
        <c:noMultiLvlLbl val="0"/>
      </c:catAx>
      <c:valAx>
        <c:axId val="7052834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052795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w="9525" cap="flat" cmpd="sng" algn="ctr">
      <a:noFill/>
      <a:round/>
    </a:ln>
    <a:effectLst/>
  </c:spPr>
  <c:txPr>
    <a:bodyPr/>
    <a:lstStyle/>
    <a:p>
      <a:pPr>
        <a:defRPr/>
      </a:pPr>
      <a:endParaRPr lang="en-US"/>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1479367162438101"/>
          <c:y val="5.0925925925925902E-2"/>
          <c:w val="0.80973753280840099"/>
          <c:h val="0.70771033829104701"/>
        </c:manualLayout>
      </c:layout>
      <c:barChart>
        <c:barDir val="bar"/>
        <c:grouping val="stacked"/>
        <c:varyColors val="0"/>
        <c:ser>
          <c:idx val="0"/>
          <c:order val="0"/>
          <c:tx>
            <c:strRef>
              <c:f>Science!$B$1</c:f>
              <c:strCache>
                <c:ptCount val="1"/>
                <c:pt idx="0">
                  <c:v>Κάτω από Επίπεδο 1α</c:v>
                </c:pt>
              </c:strCache>
            </c:strRef>
          </c:tx>
          <c:spPr>
            <a:solidFill>
              <a:srgbClr val="9BBB59"/>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Science!$A$2:$A$5</c:f>
              <c:strCache>
                <c:ptCount val="4"/>
                <c:pt idx="0">
                  <c:v>Κύπρος 2012</c:v>
                </c:pt>
                <c:pt idx="1">
                  <c:v>Κύπρος 2015</c:v>
                </c:pt>
                <c:pt idx="2">
                  <c:v>ΟΟΣΑ 2012</c:v>
                </c:pt>
                <c:pt idx="3">
                  <c:v>ΟΟΣΑ 2015</c:v>
                </c:pt>
              </c:strCache>
            </c:strRef>
          </c:cat>
          <c:val>
            <c:numRef>
              <c:f>Science!$B$2:$B$5</c:f>
              <c:numCache>
                <c:formatCode>#,##0</c:formatCode>
                <c:ptCount val="4"/>
                <c:pt idx="0">
                  <c:v>14.4</c:v>
                </c:pt>
                <c:pt idx="1">
                  <c:v>15.2596501710509</c:v>
                </c:pt>
                <c:pt idx="2">
                  <c:v>4.8</c:v>
                </c:pt>
                <c:pt idx="3">
                  <c:v>5.5054016620421082</c:v>
                </c:pt>
              </c:numCache>
            </c:numRef>
          </c:val>
          <c:extLst>
            <c:ext xmlns:c16="http://schemas.microsoft.com/office/drawing/2014/chart" uri="{C3380CC4-5D6E-409C-BE32-E72D297353CC}">
              <c16:uniqueId val="{00000000-D2F1-4F0D-B0EB-E1559856DEC8}"/>
            </c:ext>
          </c:extLst>
        </c:ser>
        <c:ser>
          <c:idx val="1"/>
          <c:order val="1"/>
          <c:tx>
            <c:strRef>
              <c:f>Science!$C$1</c:f>
              <c:strCache>
                <c:ptCount val="1"/>
                <c:pt idx="0">
                  <c:v>Επίπεδο 1α</c:v>
                </c:pt>
              </c:strCache>
            </c:strRef>
          </c:tx>
          <c:spPr>
            <a:solidFill>
              <a:schemeClr val="accent5"/>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Science!$A$2:$A$5</c:f>
              <c:strCache>
                <c:ptCount val="4"/>
                <c:pt idx="0">
                  <c:v>Κύπρος 2012</c:v>
                </c:pt>
                <c:pt idx="1">
                  <c:v>Κύπρος 2015</c:v>
                </c:pt>
                <c:pt idx="2">
                  <c:v>ΟΟΣΑ 2012</c:v>
                </c:pt>
                <c:pt idx="3">
                  <c:v>ΟΟΣΑ 2015</c:v>
                </c:pt>
              </c:strCache>
            </c:strRef>
          </c:cat>
          <c:val>
            <c:numRef>
              <c:f>Science!$C$2:$C$5</c:f>
              <c:numCache>
                <c:formatCode>#,##0</c:formatCode>
                <c:ptCount val="4"/>
                <c:pt idx="0">
                  <c:v>23.7</c:v>
                </c:pt>
                <c:pt idx="1">
                  <c:v>26.539411261688969</c:v>
                </c:pt>
                <c:pt idx="2">
                  <c:v>13</c:v>
                </c:pt>
                <c:pt idx="3">
                  <c:v>15.736352969591071</c:v>
                </c:pt>
              </c:numCache>
            </c:numRef>
          </c:val>
          <c:extLst>
            <c:ext xmlns:c16="http://schemas.microsoft.com/office/drawing/2014/chart" uri="{C3380CC4-5D6E-409C-BE32-E72D297353CC}">
              <c16:uniqueId val="{00000001-D2F1-4F0D-B0EB-E1559856DEC8}"/>
            </c:ext>
          </c:extLst>
        </c:ser>
        <c:ser>
          <c:idx val="2"/>
          <c:order val="2"/>
          <c:tx>
            <c:strRef>
              <c:f>Science!$D$1</c:f>
              <c:strCache>
                <c:ptCount val="1"/>
                <c:pt idx="0">
                  <c:v>Επίπεδο 2</c:v>
                </c:pt>
              </c:strCache>
            </c:strRef>
          </c:tx>
          <c:spPr>
            <a:solidFill>
              <a:schemeClr val="accent6"/>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Science!$A$2:$A$5</c:f>
              <c:strCache>
                <c:ptCount val="4"/>
                <c:pt idx="0">
                  <c:v>Κύπρος 2012</c:v>
                </c:pt>
                <c:pt idx="1">
                  <c:v>Κύπρος 2015</c:v>
                </c:pt>
                <c:pt idx="2">
                  <c:v>ΟΟΣΑ 2012</c:v>
                </c:pt>
                <c:pt idx="3">
                  <c:v>ΟΟΣΑ 2015</c:v>
                </c:pt>
              </c:strCache>
            </c:strRef>
          </c:cat>
          <c:val>
            <c:numRef>
              <c:f>Science!$D$2:$D$5</c:f>
              <c:numCache>
                <c:formatCode>#,##0</c:formatCode>
                <c:ptCount val="4"/>
                <c:pt idx="0">
                  <c:v>30.2</c:v>
                </c:pt>
                <c:pt idx="1">
                  <c:v>28.610289888319208</c:v>
                </c:pt>
                <c:pt idx="2">
                  <c:v>24.5</c:v>
                </c:pt>
                <c:pt idx="3">
                  <c:v>24.795771458551719</c:v>
                </c:pt>
              </c:numCache>
            </c:numRef>
          </c:val>
          <c:extLst>
            <c:ext xmlns:c16="http://schemas.microsoft.com/office/drawing/2014/chart" uri="{C3380CC4-5D6E-409C-BE32-E72D297353CC}">
              <c16:uniqueId val="{00000002-D2F1-4F0D-B0EB-E1559856DEC8}"/>
            </c:ext>
          </c:extLst>
        </c:ser>
        <c:ser>
          <c:idx val="3"/>
          <c:order val="3"/>
          <c:tx>
            <c:strRef>
              <c:f>Science!$E$1</c:f>
              <c:strCache>
                <c:ptCount val="1"/>
                <c:pt idx="0">
                  <c:v>Επίπεδο 3</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Science!$A$2:$A$5</c:f>
              <c:strCache>
                <c:ptCount val="4"/>
                <c:pt idx="0">
                  <c:v>Κύπρος 2012</c:v>
                </c:pt>
                <c:pt idx="1">
                  <c:v>Κύπρος 2015</c:v>
                </c:pt>
                <c:pt idx="2">
                  <c:v>ΟΟΣΑ 2012</c:v>
                </c:pt>
                <c:pt idx="3">
                  <c:v>ΟΟΣΑ 2015</c:v>
                </c:pt>
              </c:strCache>
            </c:strRef>
          </c:cat>
          <c:val>
            <c:numRef>
              <c:f>Science!$E$2:$E$5</c:f>
              <c:numCache>
                <c:formatCode>#,##0</c:formatCode>
                <c:ptCount val="4"/>
                <c:pt idx="0">
                  <c:v>21.3</c:v>
                </c:pt>
                <c:pt idx="1">
                  <c:v>19.616596323022328</c:v>
                </c:pt>
                <c:pt idx="2">
                  <c:v>28.79999999999999</c:v>
                </c:pt>
                <c:pt idx="3">
                  <c:v>27.22804704285798</c:v>
                </c:pt>
              </c:numCache>
            </c:numRef>
          </c:val>
          <c:extLst>
            <c:ext xmlns:c16="http://schemas.microsoft.com/office/drawing/2014/chart" uri="{C3380CC4-5D6E-409C-BE32-E72D297353CC}">
              <c16:uniqueId val="{00000003-D2F1-4F0D-B0EB-E1559856DEC8}"/>
            </c:ext>
          </c:extLst>
        </c:ser>
        <c:ser>
          <c:idx val="4"/>
          <c:order val="4"/>
          <c:tx>
            <c:strRef>
              <c:f>Science!$F$1</c:f>
              <c:strCache>
                <c:ptCount val="1"/>
                <c:pt idx="0">
                  <c:v>Επίπεδο 4</c:v>
                </c:pt>
              </c:strCache>
            </c:strRef>
          </c:tx>
          <c:spPr>
            <a:solidFill>
              <a:schemeClr val="accent2"/>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Science!$A$2:$A$5</c:f>
              <c:strCache>
                <c:ptCount val="4"/>
                <c:pt idx="0">
                  <c:v>Κύπρος 2012</c:v>
                </c:pt>
                <c:pt idx="1">
                  <c:v>Κύπρος 2015</c:v>
                </c:pt>
                <c:pt idx="2">
                  <c:v>ΟΟΣΑ 2012</c:v>
                </c:pt>
                <c:pt idx="3">
                  <c:v>ΟΟΣΑ 2015</c:v>
                </c:pt>
              </c:strCache>
            </c:strRef>
          </c:cat>
          <c:val>
            <c:numRef>
              <c:f>Science!$F$2:$F$5</c:f>
              <c:numCache>
                <c:formatCode>#,##0</c:formatCode>
                <c:ptCount val="4"/>
                <c:pt idx="0">
                  <c:v>8.4</c:v>
                </c:pt>
                <c:pt idx="1">
                  <c:v>8.0655436415567472</c:v>
                </c:pt>
                <c:pt idx="2">
                  <c:v>20.5</c:v>
                </c:pt>
                <c:pt idx="3">
                  <c:v>19.012167070835542</c:v>
                </c:pt>
              </c:numCache>
            </c:numRef>
          </c:val>
          <c:extLst>
            <c:ext xmlns:c16="http://schemas.microsoft.com/office/drawing/2014/chart" uri="{C3380CC4-5D6E-409C-BE32-E72D297353CC}">
              <c16:uniqueId val="{00000004-D2F1-4F0D-B0EB-E1559856DEC8}"/>
            </c:ext>
          </c:extLst>
        </c:ser>
        <c:ser>
          <c:idx val="5"/>
          <c:order val="5"/>
          <c:tx>
            <c:strRef>
              <c:f>Science!$G$1</c:f>
              <c:strCache>
                <c:ptCount val="1"/>
                <c:pt idx="0">
                  <c:v>Επίπεδο 5</c:v>
                </c:pt>
              </c:strCache>
            </c:strRef>
          </c:tx>
          <c:spPr>
            <a:solidFill>
              <a:schemeClr val="accent1"/>
            </a:solidFill>
          </c:spPr>
          <c:invertIfNegative val="0"/>
          <c:dLbls>
            <c:dLbl>
              <c:idx val="0"/>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D2F1-4F0D-B0EB-E1559856DEC8}"/>
                </c:ext>
              </c:extLst>
            </c:dLbl>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Science!$A$2:$A$5</c:f>
              <c:strCache>
                <c:ptCount val="4"/>
                <c:pt idx="0">
                  <c:v>Κύπρος 2012</c:v>
                </c:pt>
                <c:pt idx="1">
                  <c:v>Κύπρος 2015</c:v>
                </c:pt>
                <c:pt idx="2">
                  <c:v>ΟΟΣΑ 2012</c:v>
                </c:pt>
                <c:pt idx="3">
                  <c:v>ΟΟΣΑ 2015</c:v>
                </c:pt>
              </c:strCache>
            </c:strRef>
          </c:cat>
          <c:val>
            <c:numRef>
              <c:f>Science!$G$2:$G$5</c:f>
              <c:numCache>
                <c:formatCode>#,##0</c:formatCode>
                <c:ptCount val="4"/>
                <c:pt idx="0">
                  <c:v>1.8</c:v>
                </c:pt>
                <c:pt idx="1">
                  <c:v>1.47809319995273</c:v>
                </c:pt>
                <c:pt idx="2">
                  <c:v>7.1999999999999966</c:v>
                </c:pt>
                <c:pt idx="3">
                  <c:v>6.6669365203261091</c:v>
                </c:pt>
              </c:numCache>
            </c:numRef>
          </c:val>
          <c:extLst>
            <c:ext xmlns:c16="http://schemas.microsoft.com/office/drawing/2014/chart" uri="{C3380CC4-5D6E-409C-BE32-E72D297353CC}">
              <c16:uniqueId val="{00000006-D2F1-4F0D-B0EB-E1559856DEC8}"/>
            </c:ext>
          </c:extLst>
        </c:ser>
        <c:ser>
          <c:idx val="6"/>
          <c:order val="6"/>
          <c:tx>
            <c:strRef>
              <c:f>Science!$H$1</c:f>
              <c:strCache>
                <c:ptCount val="1"/>
                <c:pt idx="0">
                  <c:v>Επίπεδο 6</c:v>
                </c:pt>
              </c:strCache>
            </c:strRef>
          </c:tx>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7-D2F1-4F0D-B0EB-E1559856DEC8}"/>
                </c:ext>
              </c:extLst>
            </c:dLbl>
            <c:dLbl>
              <c:idx val="1"/>
              <c:delete val="1"/>
              <c:extLst>
                <c:ext xmlns:c15="http://schemas.microsoft.com/office/drawing/2012/chart" uri="{CE6537A1-D6FC-4f65-9D91-7224C49458BB}"/>
                <c:ext xmlns:c16="http://schemas.microsoft.com/office/drawing/2014/chart" uri="{C3380CC4-5D6E-409C-BE32-E72D297353CC}">
                  <c16:uniqueId val="{00000008-D2F1-4F0D-B0EB-E1559856DEC8}"/>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Science!$A$2:$A$5</c:f>
              <c:strCache>
                <c:ptCount val="4"/>
                <c:pt idx="0">
                  <c:v>Κύπρος 2012</c:v>
                </c:pt>
                <c:pt idx="1">
                  <c:v>Κύπρος 2015</c:v>
                </c:pt>
                <c:pt idx="2">
                  <c:v>ΟΟΣΑ 2012</c:v>
                </c:pt>
                <c:pt idx="3">
                  <c:v>ΟΟΣΑ 2015</c:v>
                </c:pt>
              </c:strCache>
            </c:strRef>
          </c:cat>
          <c:val>
            <c:numRef>
              <c:f>Science!$H$2:$H$5</c:f>
              <c:numCache>
                <c:formatCode>#,##0</c:formatCode>
                <c:ptCount val="4"/>
                <c:pt idx="0">
                  <c:v>0.2</c:v>
                </c:pt>
                <c:pt idx="1">
                  <c:v>9.3592118214839995E-2</c:v>
                </c:pt>
                <c:pt idx="2">
                  <c:v>1.2</c:v>
                </c:pt>
                <c:pt idx="3">
                  <c:v>1.055323275795484</c:v>
                </c:pt>
              </c:numCache>
            </c:numRef>
          </c:val>
          <c:extLst>
            <c:ext xmlns:c16="http://schemas.microsoft.com/office/drawing/2014/chart" uri="{C3380CC4-5D6E-409C-BE32-E72D297353CC}">
              <c16:uniqueId val="{00000009-D2F1-4F0D-B0EB-E1559856DEC8}"/>
            </c:ext>
          </c:extLst>
        </c:ser>
        <c:dLbls>
          <c:showLegendKey val="0"/>
          <c:showVal val="1"/>
          <c:showCatName val="0"/>
          <c:showSerName val="0"/>
          <c:showPercent val="0"/>
          <c:showBubbleSize val="0"/>
        </c:dLbls>
        <c:gapWidth val="150"/>
        <c:overlap val="100"/>
        <c:axId val="70529128"/>
        <c:axId val="70529520"/>
      </c:barChart>
      <c:catAx>
        <c:axId val="70529128"/>
        <c:scaling>
          <c:orientation val="minMax"/>
        </c:scaling>
        <c:delete val="0"/>
        <c:axPos val="l"/>
        <c:numFmt formatCode="General" sourceLinked="0"/>
        <c:majorTickMark val="out"/>
        <c:minorTickMark val="none"/>
        <c:tickLblPos val="nextTo"/>
        <c:crossAx val="70529520"/>
        <c:crosses val="autoZero"/>
        <c:auto val="1"/>
        <c:lblAlgn val="ctr"/>
        <c:lblOffset val="100"/>
        <c:noMultiLvlLbl val="0"/>
      </c:catAx>
      <c:valAx>
        <c:axId val="70529520"/>
        <c:scaling>
          <c:orientation val="minMax"/>
          <c:max val="100"/>
        </c:scaling>
        <c:delete val="0"/>
        <c:axPos val="b"/>
        <c:majorGridlines/>
        <c:title>
          <c:tx>
            <c:rich>
              <a:bodyPr/>
              <a:lstStyle/>
              <a:p>
                <a:pPr>
                  <a:defRPr/>
                </a:pPr>
                <a:r>
                  <a:rPr lang="en-US"/>
                  <a:t>%</a:t>
                </a:r>
              </a:p>
            </c:rich>
          </c:tx>
          <c:layout>
            <c:manualLayout>
              <c:xMode val="edge"/>
              <c:yMode val="edge"/>
              <c:x val="0.95566929133858702"/>
              <c:y val="0.78202354913968997"/>
            </c:manualLayout>
          </c:layout>
          <c:overlay val="0"/>
        </c:title>
        <c:numFmt formatCode="#,##0" sourceLinked="1"/>
        <c:majorTickMark val="out"/>
        <c:minorTickMark val="none"/>
        <c:tickLblPos val="nextTo"/>
        <c:crossAx val="70529128"/>
        <c:crosses val="autoZero"/>
        <c:crossBetween val="between"/>
      </c:valAx>
    </c:plotArea>
    <c:legend>
      <c:legendPos val="b"/>
      <c:layout>
        <c:manualLayout>
          <c:xMode val="edge"/>
          <c:yMode val="edge"/>
          <c:x val="2.2395730453141E-2"/>
          <c:y val="0.84745510771549604"/>
          <c:w val="0.97592200284515596"/>
          <c:h val="0.15254489228450399"/>
        </c:manualLayout>
      </c:layout>
      <c:overlay val="0"/>
    </c:legend>
    <c:plotVisOnly val="1"/>
    <c:dispBlanksAs val="gap"/>
    <c:showDLblsOverMax val="0"/>
  </c:chart>
  <c:spPr>
    <a:ln>
      <a:noFill/>
    </a:ln>
  </c:spPr>
  <c:txPr>
    <a:bodyPr/>
    <a:lstStyle/>
    <a:p>
      <a:pPr>
        <a:defRPr sz="1600"/>
      </a:pPr>
      <a:endParaRPr lang="en-US"/>
    </a:p>
  </c:txPr>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Οverall!$B$22</c:f>
              <c:strCache>
                <c:ptCount val="1"/>
                <c:pt idx="0">
                  <c:v>PISA 2012</c:v>
                </c:pt>
              </c:strCache>
            </c:strRef>
          </c:tx>
          <c:spPr>
            <a:gradFill rotWithShape="1">
              <a:gsLst>
                <a:gs pos="0">
                  <a:schemeClr val="accent6">
                    <a:shade val="51000"/>
                    <a:satMod val="130000"/>
                  </a:schemeClr>
                </a:gs>
                <a:gs pos="80000">
                  <a:schemeClr val="accent6">
                    <a:shade val="93000"/>
                    <a:satMod val="130000"/>
                  </a:schemeClr>
                </a:gs>
                <a:gs pos="100000">
                  <a:schemeClr val="accent6">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dLbl>
              <c:idx val="0"/>
              <c:layout>
                <c:manualLayout>
                  <c:x val="7.5595313090588397E-3"/>
                  <c:y val="-3.528225806451620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EC75-43AC-82BD-5962ED21F1F2}"/>
                </c:ext>
              </c:extLst>
            </c:dLbl>
            <c:dLbl>
              <c:idx val="1"/>
              <c:layout>
                <c:manualLayout>
                  <c:x val="2.2678593927176499E-2"/>
                  <c:y val="-3.024193548387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C75-43AC-82BD-5962ED21F1F2}"/>
                </c:ext>
              </c:extLst>
            </c:dLbl>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j-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Οverall!$A$23:$A$24</c:f>
              <c:strCache>
                <c:ptCount val="2"/>
                <c:pt idx="0">
                  <c:v>Κύπρος</c:v>
                </c:pt>
                <c:pt idx="1">
                  <c:v>ΟΟΣΑ</c:v>
                </c:pt>
              </c:strCache>
            </c:strRef>
          </c:cat>
          <c:val>
            <c:numRef>
              <c:f>Οverall!$B$23:$B$24</c:f>
              <c:numCache>
                <c:formatCode>General</c:formatCode>
                <c:ptCount val="2"/>
                <c:pt idx="0">
                  <c:v>440</c:v>
                </c:pt>
                <c:pt idx="1">
                  <c:v>494</c:v>
                </c:pt>
              </c:numCache>
            </c:numRef>
          </c:val>
          <c:extLst>
            <c:ext xmlns:c16="http://schemas.microsoft.com/office/drawing/2014/chart" uri="{C3380CC4-5D6E-409C-BE32-E72D297353CC}">
              <c16:uniqueId val="{00000002-EC75-43AC-82BD-5962ED21F1F2}"/>
            </c:ext>
          </c:extLst>
        </c:ser>
        <c:ser>
          <c:idx val="1"/>
          <c:order val="1"/>
          <c:tx>
            <c:strRef>
              <c:f>Οverall!$C$22</c:f>
              <c:strCache>
                <c:ptCount val="1"/>
                <c:pt idx="0">
                  <c:v>PISA 2015</c:v>
                </c:pt>
              </c:strCache>
            </c:strRef>
          </c:tx>
          <c:spPr>
            <a:gradFill rotWithShape="1">
              <a:gsLst>
                <a:gs pos="0">
                  <a:schemeClr val="accent5">
                    <a:shade val="51000"/>
                    <a:satMod val="130000"/>
                  </a:schemeClr>
                </a:gs>
                <a:gs pos="80000">
                  <a:schemeClr val="accent5">
                    <a:shade val="93000"/>
                    <a:satMod val="130000"/>
                  </a:schemeClr>
                </a:gs>
                <a:gs pos="100000">
                  <a:schemeClr val="accent5">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dLbl>
              <c:idx val="0"/>
              <c:layout>
                <c:manualLayout>
                  <c:x val="2.26785939271766E-2"/>
                  <c:y val="-3.528225806451620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EC75-43AC-82BD-5962ED21F1F2}"/>
                </c:ext>
              </c:extLst>
            </c:dLbl>
            <c:dLbl>
              <c:idx val="1"/>
              <c:layout>
                <c:manualLayout>
                  <c:x val="2.2678593927176399E-2"/>
                  <c:y val="-3.024193548387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EC75-43AC-82BD-5962ED21F1F2}"/>
                </c:ext>
              </c:extLst>
            </c:dLbl>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j-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Οverall!$A$23:$A$24</c:f>
              <c:strCache>
                <c:ptCount val="2"/>
                <c:pt idx="0">
                  <c:v>Κύπρος</c:v>
                </c:pt>
                <c:pt idx="1">
                  <c:v>ΟΟΣΑ</c:v>
                </c:pt>
              </c:strCache>
            </c:strRef>
          </c:cat>
          <c:val>
            <c:numRef>
              <c:f>Οverall!$C$23:$C$24</c:f>
              <c:numCache>
                <c:formatCode>0</c:formatCode>
                <c:ptCount val="2"/>
                <c:pt idx="0">
                  <c:v>437.1443206934793</c:v>
                </c:pt>
                <c:pt idx="1">
                  <c:v>490.20389992316228</c:v>
                </c:pt>
              </c:numCache>
            </c:numRef>
          </c:val>
          <c:extLst>
            <c:ext xmlns:c16="http://schemas.microsoft.com/office/drawing/2014/chart" uri="{C3380CC4-5D6E-409C-BE32-E72D297353CC}">
              <c16:uniqueId val="{00000005-EC75-43AC-82BD-5962ED21F1F2}"/>
            </c:ext>
          </c:extLst>
        </c:ser>
        <c:dLbls>
          <c:showLegendKey val="0"/>
          <c:showVal val="0"/>
          <c:showCatName val="0"/>
          <c:showSerName val="0"/>
          <c:showPercent val="0"/>
          <c:showBubbleSize val="0"/>
        </c:dLbls>
        <c:gapWidth val="150"/>
        <c:shape val="box"/>
        <c:axId val="72157096"/>
        <c:axId val="72157488"/>
        <c:axId val="0"/>
      </c:bar3DChart>
      <c:catAx>
        <c:axId val="72157096"/>
        <c:scaling>
          <c:orientation val="minMax"/>
        </c:scaling>
        <c:delete val="0"/>
        <c:axPos val="b"/>
        <c:numFmt formatCode="General" sourceLinked="0"/>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j-lt"/>
                <a:ea typeface="+mn-ea"/>
                <a:cs typeface="+mn-cs"/>
              </a:defRPr>
            </a:pPr>
            <a:endParaRPr lang="en-US"/>
          </a:p>
        </c:txPr>
        <c:crossAx val="72157488"/>
        <c:crosses val="autoZero"/>
        <c:auto val="1"/>
        <c:lblAlgn val="ctr"/>
        <c:lblOffset val="100"/>
        <c:noMultiLvlLbl val="0"/>
      </c:catAx>
      <c:valAx>
        <c:axId val="7215748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j-lt"/>
                <a:ea typeface="+mn-ea"/>
                <a:cs typeface="+mn-cs"/>
              </a:defRPr>
            </a:pPr>
            <a:endParaRPr lang="en-US"/>
          </a:p>
        </c:txPr>
        <c:crossAx val="7215709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j-lt"/>
              <a:ea typeface="+mn-ea"/>
              <a:cs typeface="+mn-cs"/>
            </a:defRPr>
          </a:pPr>
          <a:endParaRPr lang="en-US"/>
        </a:p>
      </c:txPr>
    </c:legend>
    <c:plotVisOnly val="1"/>
    <c:dispBlanksAs val="gap"/>
    <c:showDLblsOverMax val="0"/>
  </c:chart>
  <c:spPr>
    <a:solidFill>
      <a:schemeClr val="bg1"/>
    </a:solidFill>
    <a:ln w="9525" cap="flat" cmpd="sng" algn="ctr">
      <a:noFill/>
      <a:round/>
    </a:ln>
    <a:effectLst/>
  </c:spPr>
  <c:txPr>
    <a:bodyPr/>
    <a:lstStyle/>
    <a:p>
      <a:pPr>
        <a:defRPr sz="1600">
          <a:latin typeface="+mj-lt"/>
        </a:defRPr>
      </a:pPr>
      <a:endParaRPr lang="en-US"/>
    </a:p>
  </c:txPr>
  <c:externalData r:id="rId4">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1479367162438101"/>
          <c:y val="5.0925925925925902E-2"/>
          <c:w val="0.85116443010791598"/>
          <c:h val="0.70771033829104701"/>
        </c:manualLayout>
      </c:layout>
      <c:barChart>
        <c:barDir val="bar"/>
        <c:grouping val="stacked"/>
        <c:varyColors val="0"/>
        <c:ser>
          <c:idx val="0"/>
          <c:order val="0"/>
          <c:tx>
            <c:strRef>
              <c:f>Maths!$B$1</c:f>
              <c:strCache>
                <c:ptCount val="1"/>
                <c:pt idx="0">
                  <c:v>Κάτω από Επίπεδο 1</c:v>
                </c:pt>
              </c:strCache>
            </c:strRef>
          </c:tx>
          <c:spPr>
            <a:solidFill>
              <a:srgbClr val="9BBB59"/>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Maths!$A$2:$A$5</c:f>
              <c:strCache>
                <c:ptCount val="4"/>
                <c:pt idx="0">
                  <c:v>Κύπρος 2012</c:v>
                </c:pt>
                <c:pt idx="1">
                  <c:v>Κύπρος 2015</c:v>
                </c:pt>
                <c:pt idx="2">
                  <c:v>ΟΟΣΑ 2012</c:v>
                </c:pt>
                <c:pt idx="3">
                  <c:v>ΟΟΣΑ 2015</c:v>
                </c:pt>
              </c:strCache>
            </c:strRef>
          </c:cat>
          <c:val>
            <c:numRef>
              <c:f>Maths!$B$2:$B$5</c:f>
              <c:numCache>
                <c:formatCode>#,##0</c:formatCode>
                <c:ptCount val="4"/>
                <c:pt idx="0">
                  <c:v>19</c:v>
                </c:pt>
                <c:pt idx="1">
                  <c:v>20.241422982525879</c:v>
                </c:pt>
                <c:pt idx="2">
                  <c:v>8</c:v>
                </c:pt>
                <c:pt idx="3">
                  <c:v>8.4681292020471712</c:v>
                </c:pt>
              </c:numCache>
            </c:numRef>
          </c:val>
          <c:extLst>
            <c:ext xmlns:c16="http://schemas.microsoft.com/office/drawing/2014/chart" uri="{C3380CC4-5D6E-409C-BE32-E72D297353CC}">
              <c16:uniqueId val="{00000000-28CF-4523-B9DC-5A7F97E9A988}"/>
            </c:ext>
          </c:extLst>
        </c:ser>
        <c:ser>
          <c:idx val="1"/>
          <c:order val="1"/>
          <c:tx>
            <c:strRef>
              <c:f>Maths!$C$1</c:f>
              <c:strCache>
                <c:ptCount val="1"/>
                <c:pt idx="0">
                  <c:v>Επίπεδο 1</c:v>
                </c:pt>
              </c:strCache>
            </c:strRef>
          </c:tx>
          <c:spPr>
            <a:solidFill>
              <a:schemeClr val="accent5"/>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Maths!$A$2:$A$5</c:f>
              <c:strCache>
                <c:ptCount val="4"/>
                <c:pt idx="0">
                  <c:v>Κύπρος 2012</c:v>
                </c:pt>
                <c:pt idx="1">
                  <c:v>Κύπρος 2015</c:v>
                </c:pt>
                <c:pt idx="2">
                  <c:v>ΟΟΣΑ 2012</c:v>
                </c:pt>
                <c:pt idx="3">
                  <c:v>ΟΟΣΑ 2015</c:v>
                </c:pt>
              </c:strCache>
            </c:strRef>
          </c:cat>
          <c:val>
            <c:numRef>
              <c:f>Maths!$C$2:$C$5</c:f>
              <c:numCache>
                <c:formatCode>#,##0</c:formatCode>
                <c:ptCount val="4"/>
                <c:pt idx="0">
                  <c:v>23</c:v>
                </c:pt>
                <c:pt idx="1">
                  <c:v>22.352995450594818</c:v>
                </c:pt>
                <c:pt idx="2">
                  <c:v>15</c:v>
                </c:pt>
                <c:pt idx="3">
                  <c:v>14.89244592040593</c:v>
                </c:pt>
              </c:numCache>
            </c:numRef>
          </c:val>
          <c:extLst>
            <c:ext xmlns:c16="http://schemas.microsoft.com/office/drawing/2014/chart" uri="{C3380CC4-5D6E-409C-BE32-E72D297353CC}">
              <c16:uniqueId val="{00000001-28CF-4523-B9DC-5A7F97E9A988}"/>
            </c:ext>
          </c:extLst>
        </c:ser>
        <c:ser>
          <c:idx val="2"/>
          <c:order val="2"/>
          <c:tx>
            <c:strRef>
              <c:f>Maths!$D$1</c:f>
              <c:strCache>
                <c:ptCount val="1"/>
                <c:pt idx="0">
                  <c:v>Επίπεδο 2</c:v>
                </c:pt>
              </c:strCache>
            </c:strRef>
          </c:tx>
          <c:spPr>
            <a:solidFill>
              <a:schemeClr val="accent6"/>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Maths!$A$2:$A$5</c:f>
              <c:strCache>
                <c:ptCount val="4"/>
                <c:pt idx="0">
                  <c:v>Κύπρος 2012</c:v>
                </c:pt>
                <c:pt idx="1">
                  <c:v>Κύπρος 2015</c:v>
                </c:pt>
                <c:pt idx="2">
                  <c:v>ΟΟΣΑ 2012</c:v>
                </c:pt>
                <c:pt idx="3">
                  <c:v>ΟΟΣΑ 2015</c:v>
                </c:pt>
              </c:strCache>
            </c:strRef>
          </c:cat>
          <c:val>
            <c:numRef>
              <c:f>Maths!$D$2:$D$5</c:f>
              <c:numCache>
                <c:formatCode>#,##0</c:formatCode>
                <c:ptCount val="4"/>
                <c:pt idx="0">
                  <c:v>25.5</c:v>
                </c:pt>
                <c:pt idx="1">
                  <c:v>25.781069715012649</c:v>
                </c:pt>
                <c:pt idx="2">
                  <c:v>22.5</c:v>
                </c:pt>
                <c:pt idx="3">
                  <c:v>22.5474974291126</c:v>
                </c:pt>
              </c:numCache>
            </c:numRef>
          </c:val>
          <c:extLst>
            <c:ext xmlns:c16="http://schemas.microsoft.com/office/drawing/2014/chart" uri="{C3380CC4-5D6E-409C-BE32-E72D297353CC}">
              <c16:uniqueId val="{00000002-28CF-4523-B9DC-5A7F97E9A988}"/>
            </c:ext>
          </c:extLst>
        </c:ser>
        <c:ser>
          <c:idx val="3"/>
          <c:order val="3"/>
          <c:tx>
            <c:strRef>
              <c:f>Maths!$E$1</c:f>
              <c:strCache>
                <c:ptCount val="1"/>
                <c:pt idx="0">
                  <c:v>Επίπεδο 3</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Maths!$A$2:$A$5</c:f>
              <c:strCache>
                <c:ptCount val="4"/>
                <c:pt idx="0">
                  <c:v>Κύπρος 2012</c:v>
                </c:pt>
                <c:pt idx="1">
                  <c:v>Κύπρος 2015</c:v>
                </c:pt>
                <c:pt idx="2">
                  <c:v>ΟΟΣΑ 2012</c:v>
                </c:pt>
                <c:pt idx="3">
                  <c:v>ΟΟΣΑ 2015</c:v>
                </c:pt>
              </c:strCache>
            </c:strRef>
          </c:cat>
          <c:val>
            <c:numRef>
              <c:f>Maths!$E$2:$E$5</c:f>
              <c:numCache>
                <c:formatCode>#,##0</c:formatCode>
                <c:ptCount val="4"/>
                <c:pt idx="0">
                  <c:v>19.2</c:v>
                </c:pt>
                <c:pt idx="1">
                  <c:v>18.91827084960936</c:v>
                </c:pt>
                <c:pt idx="2">
                  <c:v>23.7</c:v>
                </c:pt>
                <c:pt idx="3">
                  <c:v>24.807604796136278</c:v>
                </c:pt>
              </c:numCache>
            </c:numRef>
          </c:val>
          <c:extLst>
            <c:ext xmlns:c16="http://schemas.microsoft.com/office/drawing/2014/chart" uri="{C3380CC4-5D6E-409C-BE32-E72D297353CC}">
              <c16:uniqueId val="{00000003-28CF-4523-B9DC-5A7F97E9A988}"/>
            </c:ext>
          </c:extLst>
        </c:ser>
        <c:ser>
          <c:idx val="4"/>
          <c:order val="4"/>
          <c:tx>
            <c:strRef>
              <c:f>Maths!$F$1</c:f>
              <c:strCache>
                <c:ptCount val="1"/>
                <c:pt idx="0">
                  <c:v>Επίπεδο 4</c:v>
                </c:pt>
              </c:strCache>
            </c:strRef>
          </c:tx>
          <c:spPr>
            <a:solidFill>
              <a:schemeClr val="accent2"/>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Maths!$A$2:$A$5</c:f>
              <c:strCache>
                <c:ptCount val="4"/>
                <c:pt idx="0">
                  <c:v>Κύπρος 2012</c:v>
                </c:pt>
                <c:pt idx="1">
                  <c:v>Κύπρος 2015</c:v>
                </c:pt>
                <c:pt idx="2">
                  <c:v>ΟΟΣΑ 2012</c:v>
                </c:pt>
                <c:pt idx="3">
                  <c:v>ΟΟΣΑ 2015</c:v>
                </c:pt>
              </c:strCache>
            </c:strRef>
          </c:cat>
          <c:val>
            <c:numRef>
              <c:f>Maths!$F$2:$F$5</c:f>
              <c:numCache>
                <c:formatCode>#,##0</c:formatCode>
                <c:ptCount val="4"/>
                <c:pt idx="0">
                  <c:v>9.6</c:v>
                </c:pt>
                <c:pt idx="1">
                  <c:v>9.4701700269150102</c:v>
                </c:pt>
                <c:pt idx="2">
                  <c:v>18.2</c:v>
                </c:pt>
                <c:pt idx="3">
                  <c:v>18.603930391703159</c:v>
                </c:pt>
              </c:numCache>
            </c:numRef>
          </c:val>
          <c:extLst>
            <c:ext xmlns:c16="http://schemas.microsoft.com/office/drawing/2014/chart" uri="{C3380CC4-5D6E-409C-BE32-E72D297353CC}">
              <c16:uniqueId val="{00000004-28CF-4523-B9DC-5A7F97E9A988}"/>
            </c:ext>
          </c:extLst>
        </c:ser>
        <c:ser>
          <c:idx val="5"/>
          <c:order val="5"/>
          <c:tx>
            <c:strRef>
              <c:f>Maths!$G$1</c:f>
              <c:strCache>
                <c:ptCount val="1"/>
                <c:pt idx="0">
                  <c:v>Επίπεδο 5</c:v>
                </c:pt>
              </c:strCache>
            </c:strRef>
          </c:tx>
          <c:spPr>
            <a:solidFill>
              <a:schemeClr val="accent1"/>
            </a:solidFill>
          </c:spPr>
          <c:invertIfNegative val="0"/>
          <c:dLbls>
            <c:dLbl>
              <c:idx val="0"/>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28CF-4523-B9DC-5A7F97E9A988}"/>
                </c:ext>
              </c:extLst>
            </c:dLbl>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Maths!$A$2:$A$5</c:f>
              <c:strCache>
                <c:ptCount val="4"/>
                <c:pt idx="0">
                  <c:v>Κύπρος 2012</c:v>
                </c:pt>
                <c:pt idx="1">
                  <c:v>Κύπρος 2015</c:v>
                </c:pt>
                <c:pt idx="2">
                  <c:v>ΟΟΣΑ 2012</c:v>
                </c:pt>
                <c:pt idx="3">
                  <c:v>ΟΟΣΑ 2015</c:v>
                </c:pt>
              </c:strCache>
            </c:strRef>
          </c:cat>
          <c:val>
            <c:numRef>
              <c:f>Maths!$G$2:$G$5</c:f>
              <c:numCache>
                <c:formatCode>#,##0</c:formatCode>
                <c:ptCount val="4"/>
                <c:pt idx="0">
                  <c:v>3.1</c:v>
                </c:pt>
                <c:pt idx="1">
                  <c:v>2.8433957048672909</c:v>
                </c:pt>
                <c:pt idx="2">
                  <c:v>9.3000000000000007</c:v>
                </c:pt>
                <c:pt idx="3">
                  <c:v>8.3727486336303603</c:v>
                </c:pt>
              </c:numCache>
            </c:numRef>
          </c:val>
          <c:extLst>
            <c:ext xmlns:c16="http://schemas.microsoft.com/office/drawing/2014/chart" uri="{C3380CC4-5D6E-409C-BE32-E72D297353CC}">
              <c16:uniqueId val="{00000006-28CF-4523-B9DC-5A7F97E9A988}"/>
            </c:ext>
          </c:extLst>
        </c:ser>
        <c:ser>
          <c:idx val="6"/>
          <c:order val="6"/>
          <c:tx>
            <c:strRef>
              <c:f>Maths!$H$1</c:f>
              <c:strCache>
                <c:ptCount val="1"/>
                <c:pt idx="0">
                  <c:v>Επίπεδο 6</c:v>
                </c:pt>
              </c:strCache>
            </c:strRef>
          </c:tx>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7-28CF-4523-B9DC-5A7F97E9A988}"/>
                </c:ext>
              </c:extLst>
            </c:dLbl>
            <c:dLbl>
              <c:idx val="1"/>
              <c:delete val="1"/>
              <c:extLst>
                <c:ext xmlns:c15="http://schemas.microsoft.com/office/drawing/2012/chart" uri="{CE6537A1-D6FC-4f65-9D91-7224C49458BB}"/>
                <c:ext xmlns:c16="http://schemas.microsoft.com/office/drawing/2014/chart" uri="{C3380CC4-5D6E-409C-BE32-E72D297353CC}">
                  <c16:uniqueId val="{00000008-28CF-4523-B9DC-5A7F97E9A988}"/>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Maths!$A$2:$A$5</c:f>
              <c:strCache>
                <c:ptCount val="4"/>
                <c:pt idx="0">
                  <c:v>Κύπρος 2012</c:v>
                </c:pt>
                <c:pt idx="1">
                  <c:v>Κύπρος 2015</c:v>
                </c:pt>
                <c:pt idx="2">
                  <c:v>ΟΟΣΑ 2012</c:v>
                </c:pt>
                <c:pt idx="3">
                  <c:v>ΟΟΣΑ 2015</c:v>
                </c:pt>
              </c:strCache>
            </c:strRef>
          </c:cat>
          <c:val>
            <c:numRef>
              <c:f>Maths!$H$2:$H$5</c:f>
              <c:numCache>
                <c:formatCode>#,##0</c:formatCode>
                <c:ptCount val="4"/>
                <c:pt idx="0">
                  <c:v>0.6</c:v>
                </c:pt>
                <c:pt idx="1">
                  <c:v>0.39267527047502498</c:v>
                </c:pt>
                <c:pt idx="2">
                  <c:v>3.3</c:v>
                </c:pt>
                <c:pt idx="3">
                  <c:v>2.3076436269645031</c:v>
                </c:pt>
              </c:numCache>
            </c:numRef>
          </c:val>
          <c:extLst>
            <c:ext xmlns:c16="http://schemas.microsoft.com/office/drawing/2014/chart" uri="{C3380CC4-5D6E-409C-BE32-E72D297353CC}">
              <c16:uniqueId val="{00000009-28CF-4523-B9DC-5A7F97E9A988}"/>
            </c:ext>
          </c:extLst>
        </c:ser>
        <c:dLbls>
          <c:showLegendKey val="0"/>
          <c:showVal val="1"/>
          <c:showCatName val="0"/>
          <c:showSerName val="0"/>
          <c:showPercent val="0"/>
          <c:showBubbleSize val="0"/>
        </c:dLbls>
        <c:gapWidth val="150"/>
        <c:overlap val="100"/>
        <c:axId val="72158272"/>
        <c:axId val="72158664"/>
      </c:barChart>
      <c:catAx>
        <c:axId val="72158272"/>
        <c:scaling>
          <c:orientation val="minMax"/>
        </c:scaling>
        <c:delete val="0"/>
        <c:axPos val="l"/>
        <c:numFmt formatCode="General" sourceLinked="0"/>
        <c:majorTickMark val="out"/>
        <c:minorTickMark val="none"/>
        <c:tickLblPos val="nextTo"/>
        <c:crossAx val="72158664"/>
        <c:crosses val="autoZero"/>
        <c:auto val="1"/>
        <c:lblAlgn val="ctr"/>
        <c:lblOffset val="100"/>
        <c:noMultiLvlLbl val="0"/>
      </c:catAx>
      <c:valAx>
        <c:axId val="72158664"/>
        <c:scaling>
          <c:orientation val="minMax"/>
          <c:max val="100"/>
        </c:scaling>
        <c:delete val="0"/>
        <c:axPos val="b"/>
        <c:majorGridlines/>
        <c:title>
          <c:tx>
            <c:rich>
              <a:bodyPr/>
              <a:lstStyle/>
              <a:p>
                <a:pPr>
                  <a:defRPr/>
                </a:pPr>
                <a:r>
                  <a:rPr lang="en-US"/>
                  <a:t>%</a:t>
                </a:r>
              </a:p>
            </c:rich>
          </c:tx>
          <c:layout>
            <c:manualLayout>
              <c:xMode val="edge"/>
              <c:yMode val="edge"/>
              <c:x val="0.97359697792524003"/>
              <c:y val="0.835497713864363"/>
            </c:manualLayout>
          </c:layout>
          <c:overlay val="0"/>
        </c:title>
        <c:numFmt formatCode="#,##0" sourceLinked="1"/>
        <c:majorTickMark val="out"/>
        <c:minorTickMark val="none"/>
        <c:tickLblPos val="nextTo"/>
        <c:crossAx val="72158272"/>
        <c:crosses val="autoZero"/>
        <c:crossBetween val="between"/>
      </c:valAx>
    </c:plotArea>
    <c:legend>
      <c:legendPos val="b"/>
      <c:layout>
        <c:manualLayout>
          <c:xMode val="edge"/>
          <c:yMode val="edge"/>
          <c:x val="0"/>
          <c:y val="0.865984914578525"/>
          <c:w val="0.98742948270706599"/>
          <c:h val="0.134015085421475"/>
        </c:manualLayout>
      </c:layout>
      <c:overlay val="0"/>
    </c:legend>
    <c:plotVisOnly val="1"/>
    <c:dispBlanksAs val="gap"/>
    <c:showDLblsOverMax val="0"/>
  </c:chart>
  <c:spPr>
    <a:ln>
      <a:noFill/>
    </a:ln>
  </c:spPr>
  <c:txPr>
    <a:bodyPr/>
    <a:lstStyle/>
    <a:p>
      <a:pPr>
        <a:defRPr sz="1600"/>
      </a:pPr>
      <a:endParaRPr lang="en-US"/>
    </a:p>
  </c:txPr>
  <c:externalData r:id="rId2">
    <c:autoUpdate val="0"/>
  </c:externalData>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47">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charts/style2.xml><?xml version="1.0" encoding="utf-8"?>
<cs:chartStyle xmlns:cs="http://schemas.microsoft.com/office/drawing/2012/chartStyle" xmlns:a="http://schemas.openxmlformats.org/drawingml/2006/main" id="347">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charts/style3.xml><?xml version="1.0" encoding="utf-8"?>
<cs:chartStyle xmlns:cs="http://schemas.microsoft.com/office/drawing/2012/chartStyle" xmlns:a="http://schemas.openxmlformats.org/drawingml/2006/main" id="347">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825C074-D40B-4F74-8459-BD0FEF5CBE60}" type="doc">
      <dgm:prSet loTypeId="urn:microsoft.com/office/officeart/2008/layout/HorizontalMultiLevelHierarchy" loCatId="hierarchy" qsTypeId="urn:microsoft.com/office/officeart/2005/8/quickstyle/simple5" qsCatId="simple" csTypeId="urn:microsoft.com/office/officeart/2005/8/colors/colorful1" csCatId="colorful" phldr="1"/>
      <dgm:spPr/>
      <dgm:t>
        <a:bodyPr/>
        <a:lstStyle/>
        <a:p>
          <a:endParaRPr lang="en-US"/>
        </a:p>
      </dgm:t>
    </dgm:pt>
    <dgm:pt modelId="{ED2866E3-4F70-47EB-8B53-32FBC303D4DF}">
      <dgm:prSet phldrT="[Text]" custT="1"/>
      <dgm:spPr>
        <a:xfrm rot="16200000">
          <a:off x="-1020102" y="1333833"/>
          <a:ext cx="2803859" cy="532733"/>
        </a:xfrm>
        <a:prstGeom prst="rect">
          <a:avLst/>
        </a:prstGeom>
        <a:gradFill rotWithShape="0">
          <a:gsLst>
            <a:gs pos="0">
              <a:srgbClr val="99CB38">
                <a:hueOff val="0"/>
                <a:satOff val="0"/>
                <a:lumOff val="0"/>
                <a:alphaOff val="0"/>
                <a:satMod val="103000"/>
                <a:lumMod val="102000"/>
                <a:tint val="94000"/>
              </a:srgbClr>
            </a:gs>
            <a:gs pos="50000">
              <a:srgbClr val="99CB38">
                <a:hueOff val="0"/>
                <a:satOff val="0"/>
                <a:lumOff val="0"/>
                <a:alphaOff val="0"/>
                <a:satMod val="110000"/>
                <a:lumMod val="100000"/>
                <a:shade val="100000"/>
              </a:srgbClr>
            </a:gs>
            <a:gs pos="100000">
              <a:srgbClr val="99CB38">
                <a:hueOff val="0"/>
                <a:satOff val="0"/>
                <a:lumOff val="0"/>
                <a:alphaOff val="0"/>
                <a:lumMod val="99000"/>
                <a:satMod val="120000"/>
                <a:shade val="78000"/>
              </a:srgbClr>
            </a:gs>
          </a:gsLst>
          <a:lin ang="5400000" scaled="0"/>
        </a:gradFill>
        <a:ln>
          <a:noFill/>
        </a:ln>
        <a:effectLst>
          <a:outerShdw blurRad="57150" dist="19050" dir="5400000" algn="ctr" rotWithShape="0">
            <a:srgbClr val="000000">
              <a:alpha val="63000"/>
            </a:srgbClr>
          </a:outerShdw>
        </a:effectLst>
      </dgm:spPr>
      <dgm:t>
        <a:bodyPr/>
        <a:lstStyle/>
        <a:p>
          <a:r>
            <a:rPr lang="el-GR" sz="2800" b="1" dirty="0" err="1">
              <a:solidFill>
                <a:sysClr val="window" lastClr="FFFFFF"/>
              </a:solidFill>
              <a:effectLst>
                <a:outerShdw blurRad="38100" dist="38100" dir="2700000" algn="tl">
                  <a:srgbClr val="000000">
                    <a:alpha val="43137"/>
                  </a:srgbClr>
                </a:outerShdw>
              </a:effectLst>
              <a:latin typeface="Calibri" panose="020F0502020204030204"/>
              <a:ea typeface="+mn-ea"/>
              <a:cs typeface="+mn-cs"/>
            </a:rPr>
            <a:t>Γραμματισμός</a:t>
          </a:r>
          <a:r>
            <a:rPr lang="el-GR" sz="2800" b="1" dirty="0">
              <a:solidFill>
                <a:sysClr val="window" lastClr="FFFFFF"/>
              </a:solidFill>
              <a:effectLst>
                <a:outerShdw blurRad="38100" dist="38100" dir="2700000" algn="tl">
                  <a:srgbClr val="000000">
                    <a:alpha val="43137"/>
                  </a:srgbClr>
                </a:outerShdw>
              </a:effectLst>
              <a:latin typeface="Calibri" panose="020F0502020204030204"/>
              <a:ea typeface="+mn-ea"/>
              <a:cs typeface="+mn-cs"/>
            </a:rPr>
            <a:t> στην Κατανόηση Κειμένου</a:t>
          </a:r>
          <a:endParaRPr lang="en-US" sz="2800" b="1" dirty="0">
            <a:solidFill>
              <a:sysClr val="window" lastClr="FFFFFF"/>
            </a:solidFill>
            <a:effectLst>
              <a:outerShdw blurRad="38100" dist="38100" dir="2700000" algn="tl">
                <a:srgbClr val="000000">
                  <a:alpha val="43137"/>
                </a:srgbClr>
              </a:outerShdw>
            </a:effectLst>
            <a:latin typeface="Calibri" panose="020F0502020204030204"/>
            <a:ea typeface="+mn-ea"/>
            <a:cs typeface="+mn-cs"/>
          </a:endParaRPr>
        </a:p>
      </dgm:t>
    </dgm:pt>
    <dgm:pt modelId="{948F9188-FB5F-430E-A344-D2863B1CBF76}" type="parTrans" cxnId="{C2BD172D-8450-42C5-8381-ED6EBD7A788C}">
      <dgm:prSet/>
      <dgm:spPr/>
      <dgm:t>
        <a:bodyPr/>
        <a:lstStyle/>
        <a:p>
          <a:endParaRPr lang="en-US" sz="2400"/>
        </a:p>
      </dgm:t>
    </dgm:pt>
    <dgm:pt modelId="{BA81B321-D057-428F-89D8-A643C2D764B2}" type="sibTrans" cxnId="{C2BD172D-8450-42C5-8381-ED6EBD7A788C}">
      <dgm:prSet/>
      <dgm:spPr/>
      <dgm:t>
        <a:bodyPr/>
        <a:lstStyle/>
        <a:p>
          <a:endParaRPr lang="en-US" sz="2400"/>
        </a:p>
      </dgm:t>
    </dgm:pt>
    <dgm:pt modelId="{41494AC1-AACD-469C-9E62-31251E086C19}">
      <dgm:prSet phldrT="[Text]" custT="1"/>
      <dgm:spPr>
        <a:xfrm>
          <a:off x="997667" y="1999"/>
          <a:ext cx="1747365" cy="532733"/>
        </a:xfrm>
        <a:prstGeom prst="rect">
          <a:avLst/>
        </a:prstGeom>
        <a:gradFill rotWithShape="0">
          <a:gsLst>
            <a:gs pos="0">
              <a:srgbClr val="63A537">
                <a:hueOff val="0"/>
                <a:satOff val="0"/>
                <a:lumOff val="0"/>
                <a:alphaOff val="0"/>
                <a:satMod val="103000"/>
                <a:lumMod val="102000"/>
                <a:tint val="94000"/>
              </a:srgbClr>
            </a:gs>
            <a:gs pos="50000">
              <a:srgbClr val="63A537">
                <a:hueOff val="0"/>
                <a:satOff val="0"/>
                <a:lumOff val="0"/>
                <a:alphaOff val="0"/>
                <a:satMod val="110000"/>
                <a:lumMod val="100000"/>
                <a:shade val="100000"/>
              </a:srgbClr>
            </a:gs>
            <a:gs pos="100000">
              <a:srgbClr val="63A537">
                <a:hueOff val="0"/>
                <a:satOff val="0"/>
                <a:lumOff val="0"/>
                <a:alphaOff val="0"/>
                <a:lumMod val="99000"/>
                <a:satMod val="120000"/>
                <a:shade val="78000"/>
              </a:srgbClr>
            </a:gs>
          </a:gsLst>
          <a:lin ang="5400000" scaled="0"/>
        </a:gradFill>
        <a:ln>
          <a:noFill/>
        </a:ln>
        <a:effectLst>
          <a:outerShdw blurRad="57150" dist="19050" dir="5400000" algn="ctr" rotWithShape="0">
            <a:srgbClr val="000000">
              <a:alpha val="63000"/>
            </a:srgbClr>
          </a:outerShdw>
        </a:effectLst>
      </dgm:spPr>
      <dgm:t>
        <a:bodyPr/>
        <a:lstStyle/>
        <a:p>
          <a:r>
            <a:rPr lang="el-GR" sz="2000">
              <a:solidFill>
                <a:sysClr val="window" lastClr="FFFFFF"/>
              </a:solidFill>
              <a:latin typeface="Calibri" panose="020F0502020204030204"/>
              <a:ea typeface="+mn-ea"/>
              <a:cs typeface="+mn-cs"/>
            </a:rPr>
            <a:t>Κατανόηση</a:t>
          </a:r>
          <a:endParaRPr lang="en-US" sz="2000">
            <a:solidFill>
              <a:sysClr val="window" lastClr="FFFFFF"/>
            </a:solidFill>
            <a:latin typeface="Calibri" panose="020F0502020204030204"/>
            <a:ea typeface="+mn-ea"/>
            <a:cs typeface="+mn-cs"/>
          </a:endParaRPr>
        </a:p>
      </dgm:t>
    </dgm:pt>
    <dgm:pt modelId="{D6857F44-A5DD-47FE-AECA-5BDB49FE5DC3}" type="parTrans" cxnId="{DD303C4F-28E6-4520-9900-C5F8D4989D1B}">
      <dgm:prSet custT="1"/>
      <dgm:spPr>
        <a:xfrm>
          <a:off x="648194" y="268366"/>
          <a:ext cx="349473" cy="1331833"/>
        </a:xfrm>
        <a:custGeom>
          <a:avLst/>
          <a:gdLst/>
          <a:ahLst/>
          <a:cxnLst/>
          <a:rect l="0" t="0" r="0" b="0"/>
          <a:pathLst>
            <a:path>
              <a:moveTo>
                <a:pt x="0" y="1331833"/>
              </a:moveTo>
              <a:lnTo>
                <a:pt x="174736" y="1331833"/>
              </a:lnTo>
              <a:lnTo>
                <a:pt x="174736" y="0"/>
              </a:lnTo>
              <a:lnTo>
                <a:pt x="349473" y="0"/>
              </a:lnTo>
            </a:path>
          </a:pathLst>
        </a:custGeom>
        <a:noFill/>
        <a:ln w="12700" cap="flat" cmpd="sng" algn="ctr">
          <a:solidFill>
            <a:srgbClr val="63A537">
              <a:hueOff val="0"/>
              <a:satOff val="0"/>
              <a:lumOff val="0"/>
              <a:alphaOff val="0"/>
            </a:srgbClr>
          </a:solidFill>
          <a:prstDash val="solid"/>
          <a:miter lim="800000"/>
        </a:ln>
        <a:effectLst/>
      </dgm:spPr>
      <dgm:t>
        <a:bodyPr/>
        <a:lstStyle/>
        <a:p>
          <a:endParaRPr lang="en-US" sz="700">
            <a:solidFill>
              <a:sysClr val="windowText" lastClr="000000">
                <a:hueOff val="0"/>
                <a:satOff val="0"/>
                <a:lumOff val="0"/>
                <a:alphaOff val="0"/>
              </a:sysClr>
            </a:solidFill>
            <a:latin typeface="Calibri" panose="020F0502020204030204"/>
            <a:ea typeface="+mn-ea"/>
            <a:cs typeface="+mn-cs"/>
          </a:endParaRPr>
        </a:p>
      </dgm:t>
    </dgm:pt>
    <dgm:pt modelId="{F3868891-B2E8-47CF-9E04-1F0D5EEBD336}" type="sibTrans" cxnId="{DD303C4F-28E6-4520-9900-C5F8D4989D1B}">
      <dgm:prSet/>
      <dgm:spPr/>
      <dgm:t>
        <a:bodyPr/>
        <a:lstStyle/>
        <a:p>
          <a:endParaRPr lang="en-US" sz="2400"/>
        </a:p>
      </dgm:t>
    </dgm:pt>
    <dgm:pt modelId="{FF6B5DB1-3A46-460B-B6E1-9D9B4FA12D4A}">
      <dgm:prSet phldrT="[Text]" custT="1"/>
      <dgm:spPr>
        <a:xfrm>
          <a:off x="997667" y="667916"/>
          <a:ext cx="1747365" cy="532733"/>
        </a:xfrm>
        <a:prstGeom prst="rect">
          <a:avLst/>
        </a:prstGeom>
        <a:gradFill rotWithShape="0">
          <a:gsLst>
            <a:gs pos="0">
              <a:srgbClr val="63A537">
                <a:hueOff val="0"/>
                <a:satOff val="0"/>
                <a:lumOff val="0"/>
                <a:alphaOff val="0"/>
                <a:satMod val="103000"/>
                <a:lumMod val="102000"/>
                <a:tint val="94000"/>
              </a:srgbClr>
            </a:gs>
            <a:gs pos="50000">
              <a:srgbClr val="63A537">
                <a:hueOff val="0"/>
                <a:satOff val="0"/>
                <a:lumOff val="0"/>
                <a:alphaOff val="0"/>
                <a:satMod val="110000"/>
                <a:lumMod val="100000"/>
                <a:shade val="100000"/>
              </a:srgbClr>
            </a:gs>
            <a:gs pos="100000">
              <a:srgbClr val="63A537">
                <a:hueOff val="0"/>
                <a:satOff val="0"/>
                <a:lumOff val="0"/>
                <a:alphaOff val="0"/>
                <a:lumMod val="99000"/>
                <a:satMod val="120000"/>
                <a:shade val="78000"/>
              </a:srgbClr>
            </a:gs>
          </a:gsLst>
          <a:lin ang="5400000" scaled="0"/>
        </a:gradFill>
        <a:ln>
          <a:noFill/>
        </a:ln>
        <a:effectLst>
          <a:outerShdw blurRad="57150" dist="19050" dir="5400000" algn="ctr" rotWithShape="0">
            <a:srgbClr val="000000">
              <a:alpha val="63000"/>
            </a:srgbClr>
          </a:outerShdw>
        </a:effectLst>
      </dgm:spPr>
      <dgm:t>
        <a:bodyPr/>
        <a:lstStyle/>
        <a:p>
          <a:r>
            <a:rPr lang="el-GR" sz="2000">
              <a:solidFill>
                <a:sysClr val="window" lastClr="FFFFFF"/>
              </a:solidFill>
              <a:latin typeface="Calibri" panose="020F0502020204030204"/>
              <a:ea typeface="+mn-ea"/>
              <a:cs typeface="+mn-cs"/>
            </a:rPr>
            <a:t>Χρήση</a:t>
          </a:r>
          <a:endParaRPr lang="en-US" sz="2000">
            <a:solidFill>
              <a:sysClr val="window" lastClr="FFFFFF"/>
            </a:solidFill>
            <a:latin typeface="Calibri" panose="020F0502020204030204"/>
            <a:ea typeface="+mn-ea"/>
            <a:cs typeface="+mn-cs"/>
          </a:endParaRPr>
        </a:p>
      </dgm:t>
    </dgm:pt>
    <dgm:pt modelId="{7D682704-99CC-405F-8EFD-D85B3DBB1B58}" type="parTrans" cxnId="{081CDE99-16C0-4B51-96FC-74B56461CB74}">
      <dgm:prSet custT="1"/>
      <dgm:spPr>
        <a:xfrm>
          <a:off x="648194" y="934283"/>
          <a:ext cx="349473" cy="665916"/>
        </a:xfrm>
        <a:custGeom>
          <a:avLst/>
          <a:gdLst/>
          <a:ahLst/>
          <a:cxnLst/>
          <a:rect l="0" t="0" r="0" b="0"/>
          <a:pathLst>
            <a:path>
              <a:moveTo>
                <a:pt x="0" y="665916"/>
              </a:moveTo>
              <a:lnTo>
                <a:pt x="174736" y="665916"/>
              </a:lnTo>
              <a:lnTo>
                <a:pt x="174736" y="0"/>
              </a:lnTo>
              <a:lnTo>
                <a:pt x="349473" y="0"/>
              </a:lnTo>
            </a:path>
          </a:pathLst>
        </a:custGeom>
        <a:noFill/>
        <a:ln w="12700" cap="flat" cmpd="sng" algn="ctr">
          <a:solidFill>
            <a:srgbClr val="63A537">
              <a:hueOff val="0"/>
              <a:satOff val="0"/>
              <a:lumOff val="0"/>
              <a:alphaOff val="0"/>
            </a:srgbClr>
          </a:solidFill>
          <a:prstDash val="solid"/>
          <a:miter lim="800000"/>
        </a:ln>
        <a:effectLst/>
      </dgm:spPr>
      <dgm:t>
        <a:bodyPr/>
        <a:lstStyle/>
        <a:p>
          <a:endParaRPr lang="en-US" sz="700">
            <a:solidFill>
              <a:sysClr val="windowText" lastClr="000000">
                <a:hueOff val="0"/>
                <a:satOff val="0"/>
                <a:lumOff val="0"/>
                <a:alphaOff val="0"/>
              </a:sysClr>
            </a:solidFill>
            <a:latin typeface="Calibri" panose="020F0502020204030204"/>
            <a:ea typeface="+mn-ea"/>
            <a:cs typeface="+mn-cs"/>
          </a:endParaRPr>
        </a:p>
      </dgm:t>
    </dgm:pt>
    <dgm:pt modelId="{48A07E34-74D7-4774-896A-11F0B164F587}" type="sibTrans" cxnId="{081CDE99-16C0-4B51-96FC-74B56461CB74}">
      <dgm:prSet/>
      <dgm:spPr/>
      <dgm:t>
        <a:bodyPr/>
        <a:lstStyle/>
        <a:p>
          <a:endParaRPr lang="en-US" sz="2400"/>
        </a:p>
      </dgm:t>
    </dgm:pt>
    <dgm:pt modelId="{EAD4C059-CBF6-46FA-9810-6E66248172B2}">
      <dgm:prSet phldrT="[Text]" custT="1"/>
      <dgm:spPr>
        <a:xfrm>
          <a:off x="997667" y="1333833"/>
          <a:ext cx="1747365" cy="532733"/>
        </a:xfrm>
        <a:prstGeom prst="rect">
          <a:avLst/>
        </a:prstGeom>
        <a:gradFill rotWithShape="0">
          <a:gsLst>
            <a:gs pos="0">
              <a:srgbClr val="63A537">
                <a:hueOff val="0"/>
                <a:satOff val="0"/>
                <a:lumOff val="0"/>
                <a:alphaOff val="0"/>
                <a:satMod val="103000"/>
                <a:lumMod val="102000"/>
                <a:tint val="94000"/>
              </a:srgbClr>
            </a:gs>
            <a:gs pos="50000">
              <a:srgbClr val="63A537">
                <a:hueOff val="0"/>
                <a:satOff val="0"/>
                <a:lumOff val="0"/>
                <a:alphaOff val="0"/>
                <a:satMod val="110000"/>
                <a:lumMod val="100000"/>
                <a:shade val="100000"/>
              </a:srgbClr>
            </a:gs>
            <a:gs pos="100000">
              <a:srgbClr val="63A537">
                <a:hueOff val="0"/>
                <a:satOff val="0"/>
                <a:lumOff val="0"/>
                <a:alphaOff val="0"/>
                <a:lumMod val="99000"/>
                <a:satMod val="120000"/>
                <a:shade val="78000"/>
              </a:srgbClr>
            </a:gs>
          </a:gsLst>
          <a:lin ang="5400000" scaled="0"/>
        </a:gradFill>
        <a:ln>
          <a:noFill/>
        </a:ln>
        <a:effectLst>
          <a:outerShdw blurRad="57150" dist="19050" dir="5400000" algn="ctr" rotWithShape="0">
            <a:srgbClr val="000000">
              <a:alpha val="63000"/>
            </a:srgbClr>
          </a:outerShdw>
        </a:effectLst>
      </dgm:spPr>
      <dgm:t>
        <a:bodyPr/>
        <a:lstStyle/>
        <a:p>
          <a:r>
            <a:rPr lang="el-GR" sz="2000">
              <a:solidFill>
                <a:sysClr val="window" lastClr="FFFFFF"/>
              </a:solidFill>
              <a:latin typeface="Calibri" panose="020F0502020204030204"/>
              <a:ea typeface="+mn-ea"/>
              <a:cs typeface="+mn-cs"/>
            </a:rPr>
            <a:t>Αξιολόγηση</a:t>
          </a:r>
          <a:endParaRPr lang="en-US" sz="2000">
            <a:solidFill>
              <a:sysClr val="window" lastClr="FFFFFF"/>
            </a:solidFill>
            <a:latin typeface="Calibri" panose="020F0502020204030204"/>
            <a:ea typeface="+mn-ea"/>
            <a:cs typeface="+mn-cs"/>
          </a:endParaRPr>
        </a:p>
      </dgm:t>
    </dgm:pt>
    <dgm:pt modelId="{D4D4F294-3095-400E-82B0-E2D59F4BE238}" type="parTrans" cxnId="{DBD2FBB9-ED98-40CD-9572-0F3BCF0FF578}">
      <dgm:prSet custT="1"/>
      <dgm:spPr>
        <a:xfrm>
          <a:off x="648194" y="1554479"/>
          <a:ext cx="349473" cy="91440"/>
        </a:xfrm>
        <a:custGeom>
          <a:avLst/>
          <a:gdLst/>
          <a:ahLst/>
          <a:cxnLst/>
          <a:rect l="0" t="0" r="0" b="0"/>
          <a:pathLst>
            <a:path>
              <a:moveTo>
                <a:pt x="0" y="45720"/>
              </a:moveTo>
              <a:lnTo>
                <a:pt x="349473" y="45720"/>
              </a:lnTo>
            </a:path>
          </a:pathLst>
        </a:custGeom>
        <a:noFill/>
        <a:ln w="12700" cap="flat" cmpd="sng" algn="ctr">
          <a:solidFill>
            <a:srgbClr val="63A537">
              <a:hueOff val="0"/>
              <a:satOff val="0"/>
              <a:lumOff val="0"/>
              <a:alphaOff val="0"/>
            </a:srgbClr>
          </a:solidFill>
          <a:prstDash val="solid"/>
          <a:miter lim="800000"/>
        </a:ln>
        <a:effectLst/>
      </dgm:spPr>
      <dgm:t>
        <a:bodyPr/>
        <a:lstStyle/>
        <a:p>
          <a:endParaRPr lang="en-US" sz="700">
            <a:solidFill>
              <a:sysClr val="windowText" lastClr="000000">
                <a:hueOff val="0"/>
                <a:satOff val="0"/>
                <a:lumOff val="0"/>
                <a:alphaOff val="0"/>
              </a:sysClr>
            </a:solidFill>
            <a:latin typeface="Calibri" panose="020F0502020204030204"/>
            <a:ea typeface="+mn-ea"/>
            <a:cs typeface="+mn-cs"/>
          </a:endParaRPr>
        </a:p>
      </dgm:t>
    </dgm:pt>
    <dgm:pt modelId="{C7CE6B9B-FCD3-401B-9B2C-539813CA2164}" type="sibTrans" cxnId="{DBD2FBB9-ED98-40CD-9572-0F3BCF0FF578}">
      <dgm:prSet/>
      <dgm:spPr/>
      <dgm:t>
        <a:bodyPr/>
        <a:lstStyle/>
        <a:p>
          <a:endParaRPr lang="en-US" sz="2400"/>
        </a:p>
      </dgm:t>
    </dgm:pt>
    <dgm:pt modelId="{AA998AFF-E99C-4B93-A1EC-A7D9D0144F6A}">
      <dgm:prSet custT="1"/>
      <dgm:spPr>
        <a:xfrm>
          <a:off x="997667" y="1999750"/>
          <a:ext cx="1747365" cy="532733"/>
        </a:xfrm>
        <a:prstGeom prst="rect">
          <a:avLst/>
        </a:prstGeom>
        <a:gradFill rotWithShape="0">
          <a:gsLst>
            <a:gs pos="0">
              <a:srgbClr val="63A537">
                <a:hueOff val="0"/>
                <a:satOff val="0"/>
                <a:lumOff val="0"/>
                <a:alphaOff val="0"/>
                <a:satMod val="103000"/>
                <a:lumMod val="102000"/>
                <a:tint val="94000"/>
              </a:srgbClr>
            </a:gs>
            <a:gs pos="50000">
              <a:srgbClr val="63A537">
                <a:hueOff val="0"/>
                <a:satOff val="0"/>
                <a:lumOff val="0"/>
                <a:alphaOff val="0"/>
                <a:satMod val="110000"/>
                <a:lumMod val="100000"/>
                <a:shade val="100000"/>
              </a:srgbClr>
            </a:gs>
            <a:gs pos="100000">
              <a:srgbClr val="63A537">
                <a:hueOff val="0"/>
                <a:satOff val="0"/>
                <a:lumOff val="0"/>
                <a:alphaOff val="0"/>
                <a:lumMod val="99000"/>
                <a:satMod val="120000"/>
                <a:shade val="78000"/>
              </a:srgbClr>
            </a:gs>
          </a:gsLst>
          <a:lin ang="5400000" scaled="0"/>
        </a:gradFill>
        <a:ln>
          <a:noFill/>
        </a:ln>
        <a:effectLst>
          <a:outerShdw blurRad="57150" dist="19050" dir="5400000" algn="ctr" rotWithShape="0">
            <a:srgbClr val="000000">
              <a:alpha val="63000"/>
            </a:srgbClr>
          </a:outerShdw>
        </a:effectLst>
      </dgm:spPr>
      <dgm:t>
        <a:bodyPr/>
        <a:lstStyle/>
        <a:p>
          <a:r>
            <a:rPr lang="el-GR" sz="2000">
              <a:solidFill>
                <a:sysClr val="window" lastClr="FFFFFF"/>
              </a:solidFill>
              <a:latin typeface="Calibri" panose="020F0502020204030204"/>
              <a:ea typeface="+mn-ea"/>
              <a:cs typeface="+mn-cs"/>
            </a:rPr>
            <a:t>Αναστοχασμός</a:t>
          </a:r>
          <a:endParaRPr lang="en-US" sz="2000">
            <a:solidFill>
              <a:sysClr val="window" lastClr="FFFFFF"/>
            </a:solidFill>
            <a:latin typeface="Calibri" panose="020F0502020204030204"/>
            <a:ea typeface="+mn-ea"/>
            <a:cs typeface="+mn-cs"/>
          </a:endParaRPr>
        </a:p>
      </dgm:t>
    </dgm:pt>
    <dgm:pt modelId="{9798E7D2-1AEB-4929-B507-1A1025471774}" type="parTrans" cxnId="{9B31D874-6632-48D0-813B-ADF2468A6A22}">
      <dgm:prSet custT="1"/>
      <dgm:spPr>
        <a:xfrm>
          <a:off x="648194" y="1600199"/>
          <a:ext cx="349473" cy="665916"/>
        </a:xfrm>
        <a:custGeom>
          <a:avLst/>
          <a:gdLst/>
          <a:ahLst/>
          <a:cxnLst/>
          <a:rect l="0" t="0" r="0" b="0"/>
          <a:pathLst>
            <a:path>
              <a:moveTo>
                <a:pt x="0" y="0"/>
              </a:moveTo>
              <a:lnTo>
                <a:pt x="174736" y="0"/>
              </a:lnTo>
              <a:lnTo>
                <a:pt x="174736" y="665916"/>
              </a:lnTo>
              <a:lnTo>
                <a:pt x="349473" y="665916"/>
              </a:lnTo>
            </a:path>
          </a:pathLst>
        </a:custGeom>
        <a:noFill/>
        <a:ln w="12700" cap="flat" cmpd="sng" algn="ctr">
          <a:solidFill>
            <a:srgbClr val="63A537">
              <a:hueOff val="0"/>
              <a:satOff val="0"/>
              <a:lumOff val="0"/>
              <a:alphaOff val="0"/>
            </a:srgbClr>
          </a:solidFill>
          <a:prstDash val="solid"/>
          <a:miter lim="800000"/>
        </a:ln>
        <a:effectLst/>
      </dgm:spPr>
      <dgm:t>
        <a:bodyPr/>
        <a:lstStyle/>
        <a:p>
          <a:endParaRPr lang="en-US" sz="700">
            <a:solidFill>
              <a:sysClr val="windowText" lastClr="000000">
                <a:hueOff val="0"/>
                <a:satOff val="0"/>
                <a:lumOff val="0"/>
                <a:alphaOff val="0"/>
              </a:sysClr>
            </a:solidFill>
            <a:latin typeface="Calibri" panose="020F0502020204030204"/>
            <a:ea typeface="+mn-ea"/>
            <a:cs typeface="+mn-cs"/>
          </a:endParaRPr>
        </a:p>
      </dgm:t>
    </dgm:pt>
    <dgm:pt modelId="{699E7A96-EBFA-42A1-920D-2792E75A5189}" type="sibTrans" cxnId="{9B31D874-6632-48D0-813B-ADF2468A6A22}">
      <dgm:prSet/>
      <dgm:spPr/>
      <dgm:t>
        <a:bodyPr/>
        <a:lstStyle/>
        <a:p>
          <a:endParaRPr lang="en-US" sz="2400"/>
        </a:p>
      </dgm:t>
    </dgm:pt>
    <dgm:pt modelId="{9124970D-8846-4937-A92D-487F1A320391}">
      <dgm:prSet custT="1"/>
      <dgm:spPr>
        <a:xfrm>
          <a:off x="997667" y="2665666"/>
          <a:ext cx="1747365" cy="532733"/>
        </a:xfrm>
        <a:prstGeom prst="rect">
          <a:avLst/>
        </a:prstGeom>
        <a:gradFill rotWithShape="0">
          <a:gsLst>
            <a:gs pos="0">
              <a:srgbClr val="63A537">
                <a:hueOff val="0"/>
                <a:satOff val="0"/>
                <a:lumOff val="0"/>
                <a:alphaOff val="0"/>
                <a:satMod val="103000"/>
                <a:lumMod val="102000"/>
                <a:tint val="94000"/>
              </a:srgbClr>
            </a:gs>
            <a:gs pos="50000">
              <a:srgbClr val="63A537">
                <a:hueOff val="0"/>
                <a:satOff val="0"/>
                <a:lumOff val="0"/>
                <a:alphaOff val="0"/>
                <a:satMod val="110000"/>
                <a:lumMod val="100000"/>
                <a:shade val="100000"/>
              </a:srgbClr>
            </a:gs>
            <a:gs pos="100000">
              <a:srgbClr val="63A537">
                <a:hueOff val="0"/>
                <a:satOff val="0"/>
                <a:lumOff val="0"/>
                <a:alphaOff val="0"/>
                <a:lumMod val="99000"/>
                <a:satMod val="120000"/>
                <a:shade val="78000"/>
              </a:srgbClr>
            </a:gs>
          </a:gsLst>
          <a:lin ang="5400000" scaled="0"/>
        </a:gradFill>
        <a:ln>
          <a:noFill/>
        </a:ln>
        <a:effectLst>
          <a:outerShdw blurRad="57150" dist="19050" dir="5400000" algn="ctr" rotWithShape="0">
            <a:srgbClr val="000000">
              <a:alpha val="63000"/>
            </a:srgbClr>
          </a:outerShdw>
        </a:effectLst>
      </dgm:spPr>
      <dgm:t>
        <a:bodyPr/>
        <a:lstStyle/>
        <a:p>
          <a:r>
            <a:rPr lang="el-GR" sz="2000">
              <a:solidFill>
                <a:sysClr val="window" lastClr="FFFFFF"/>
              </a:solidFill>
              <a:latin typeface="Calibri" panose="020F0502020204030204"/>
              <a:ea typeface="+mn-ea"/>
              <a:cs typeface="+mn-cs"/>
            </a:rPr>
            <a:t>Ενασχόληση</a:t>
          </a:r>
          <a:endParaRPr lang="en-US" sz="2000">
            <a:solidFill>
              <a:sysClr val="window" lastClr="FFFFFF"/>
            </a:solidFill>
            <a:latin typeface="Calibri" panose="020F0502020204030204"/>
            <a:ea typeface="+mn-ea"/>
            <a:cs typeface="+mn-cs"/>
          </a:endParaRPr>
        </a:p>
      </dgm:t>
    </dgm:pt>
    <dgm:pt modelId="{D5E3DBBD-806D-47D4-9E68-910AA9C28140}" type="parTrans" cxnId="{52EF428C-CC30-47CC-B633-E7D44D88A6EE}">
      <dgm:prSet custT="1"/>
      <dgm:spPr>
        <a:xfrm>
          <a:off x="648194" y="1600199"/>
          <a:ext cx="349473" cy="1331833"/>
        </a:xfrm>
        <a:custGeom>
          <a:avLst/>
          <a:gdLst/>
          <a:ahLst/>
          <a:cxnLst/>
          <a:rect l="0" t="0" r="0" b="0"/>
          <a:pathLst>
            <a:path>
              <a:moveTo>
                <a:pt x="0" y="0"/>
              </a:moveTo>
              <a:lnTo>
                <a:pt x="174736" y="0"/>
              </a:lnTo>
              <a:lnTo>
                <a:pt x="174736" y="1331833"/>
              </a:lnTo>
              <a:lnTo>
                <a:pt x="349473" y="1331833"/>
              </a:lnTo>
            </a:path>
          </a:pathLst>
        </a:custGeom>
        <a:noFill/>
        <a:ln w="12700" cap="flat" cmpd="sng" algn="ctr">
          <a:solidFill>
            <a:srgbClr val="63A537">
              <a:hueOff val="0"/>
              <a:satOff val="0"/>
              <a:lumOff val="0"/>
              <a:alphaOff val="0"/>
            </a:srgbClr>
          </a:solidFill>
          <a:prstDash val="solid"/>
          <a:miter lim="800000"/>
        </a:ln>
        <a:effectLst/>
      </dgm:spPr>
      <dgm:t>
        <a:bodyPr/>
        <a:lstStyle/>
        <a:p>
          <a:endParaRPr lang="en-US" sz="700">
            <a:solidFill>
              <a:sysClr val="windowText" lastClr="000000">
                <a:hueOff val="0"/>
                <a:satOff val="0"/>
                <a:lumOff val="0"/>
                <a:alphaOff val="0"/>
              </a:sysClr>
            </a:solidFill>
            <a:latin typeface="Calibri" panose="020F0502020204030204"/>
            <a:ea typeface="+mn-ea"/>
            <a:cs typeface="+mn-cs"/>
          </a:endParaRPr>
        </a:p>
      </dgm:t>
    </dgm:pt>
    <dgm:pt modelId="{5CFA5EF4-A0A0-4E27-B6C1-E518228FB779}" type="sibTrans" cxnId="{52EF428C-CC30-47CC-B633-E7D44D88A6EE}">
      <dgm:prSet/>
      <dgm:spPr/>
      <dgm:t>
        <a:bodyPr/>
        <a:lstStyle/>
        <a:p>
          <a:endParaRPr lang="en-US" sz="2400"/>
        </a:p>
      </dgm:t>
    </dgm:pt>
    <dgm:pt modelId="{BC09193B-569B-4925-B721-D39F5FCEC79D}">
      <dgm:prSet custT="1"/>
      <dgm:spPr>
        <a:xfrm>
          <a:off x="3094506" y="1999"/>
          <a:ext cx="2242935" cy="532733"/>
        </a:xfrm>
        <a:prstGeom prst="rect">
          <a:avLst/>
        </a:prstGeom>
        <a:gradFill rotWithShape="0">
          <a:gsLst>
            <a:gs pos="0">
              <a:srgbClr val="37A76F">
                <a:hueOff val="0"/>
                <a:satOff val="0"/>
                <a:lumOff val="0"/>
                <a:alphaOff val="0"/>
                <a:satMod val="103000"/>
                <a:lumMod val="102000"/>
                <a:tint val="94000"/>
              </a:srgbClr>
            </a:gs>
            <a:gs pos="50000">
              <a:srgbClr val="37A76F">
                <a:hueOff val="0"/>
                <a:satOff val="0"/>
                <a:lumOff val="0"/>
                <a:alphaOff val="0"/>
                <a:satMod val="110000"/>
                <a:lumMod val="100000"/>
                <a:shade val="100000"/>
              </a:srgbClr>
            </a:gs>
            <a:gs pos="100000">
              <a:srgbClr val="37A76F">
                <a:hueOff val="0"/>
                <a:satOff val="0"/>
                <a:lumOff val="0"/>
                <a:alphaOff val="0"/>
                <a:lumMod val="99000"/>
                <a:satMod val="120000"/>
                <a:shade val="78000"/>
              </a:srgbClr>
            </a:gs>
          </a:gsLst>
          <a:lin ang="5400000" scaled="0"/>
        </a:gradFill>
        <a:ln>
          <a:noFill/>
        </a:ln>
        <a:effectLst>
          <a:outerShdw blurRad="57150" dist="19050" dir="5400000" algn="ctr" rotWithShape="0">
            <a:srgbClr val="000000">
              <a:alpha val="63000"/>
            </a:srgbClr>
          </a:outerShdw>
        </a:effectLst>
      </dgm:spPr>
      <dgm:t>
        <a:bodyPr/>
        <a:lstStyle/>
        <a:p>
          <a:pPr algn="l"/>
          <a:r>
            <a:rPr lang="el-GR" sz="2000" dirty="0">
              <a:solidFill>
                <a:sysClr val="window" lastClr="FFFFFF"/>
              </a:solidFill>
              <a:latin typeface="Calibri" panose="020F0502020204030204"/>
              <a:ea typeface="+mn-ea"/>
              <a:cs typeface="+mn-cs"/>
            </a:rPr>
            <a:t>Ικανότητα ενσωμάτωσης πληροφοριών από το κείμενο στις γνωστικές δομές του αναγνώστη</a:t>
          </a:r>
          <a:endParaRPr lang="en-US" sz="2000" dirty="0">
            <a:solidFill>
              <a:sysClr val="window" lastClr="FFFFFF"/>
            </a:solidFill>
            <a:latin typeface="Calibri" panose="020F0502020204030204"/>
            <a:ea typeface="+mn-ea"/>
            <a:cs typeface="+mn-cs"/>
          </a:endParaRPr>
        </a:p>
      </dgm:t>
    </dgm:pt>
    <dgm:pt modelId="{DCDEAC43-8D18-450E-8796-2E05347892FD}" type="parTrans" cxnId="{089B0C2F-6053-4DC2-9EB2-04F9D9123545}">
      <dgm:prSet custT="1"/>
      <dgm:spPr>
        <a:xfrm>
          <a:off x="2745033" y="222646"/>
          <a:ext cx="349473" cy="91440"/>
        </a:xfrm>
        <a:custGeom>
          <a:avLst/>
          <a:gdLst/>
          <a:ahLst/>
          <a:cxnLst/>
          <a:rect l="0" t="0" r="0" b="0"/>
          <a:pathLst>
            <a:path>
              <a:moveTo>
                <a:pt x="0" y="45720"/>
              </a:moveTo>
              <a:lnTo>
                <a:pt x="349473" y="45720"/>
              </a:lnTo>
            </a:path>
          </a:pathLst>
        </a:custGeom>
        <a:noFill/>
        <a:ln w="12700" cap="flat" cmpd="sng" algn="ctr">
          <a:solidFill>
            <a:srgbClr val="37A76F">
              <a:hueOff val="0"/>
              <a:satOff val="0"/>
              <a:lumOff val="0"/>
              <a:alphaOff val="0"/>
            </a:srgbClr>
          </a:solidFill>
          <a:prstDash val="solid"/>
          <a:miter lim="800000"/>
        </a:ln>
        <a:effectLst/>
      </dgm:spPr>
      <dgm:t>
        <a:bodyPr/>
        <a:lstStyle/>
        <a:p>
          <a:endParaRPr lang="en-US" sz="700">
            <a:solidFill>
              <a:sysClr val="windowText" lastClr="000000">
                <a:hueOff val="0"/>
                <a:satOff val="0"/>
                <a:lumOff val="0"/>
                <a:alphaOff val="0"/>
              </a:sysClr>
            </a:solidFill>
            <a:latin typeface="Calibri" panose="020F0502020204030204"/>
            <a:ea typeface="+mn-ea"/>
            <a:cs typeface="+mn-cs"/>
          </a:endParaRPr>
        </a:p>
      </dgm:t>
    </dgm:pt>
    <dgm:pt modelId="{033E8C12-B1AD-4374-977D-CC2915AEE986}" type="sibTrans" cxnId="{089B0C2F-6053-4DC2-9EB2-04F9D9123545}">
      <dgm:prSet/>
      <dgm:spPr/>
      <dgm:t>
        <a:bodyPr/>
        <a:lstStyle/>
        <a:p>
          <a:endParaRPr lang="en-US" sz="2400"/>
        </a:p>
      </dgm:t>
    </dgm:pt>
    <dgm:pt modelId="{54D92AF4-D58A-4436-81EA-D46C824CC308}">
      <dgm:prSet custT="1"/>
      <dgm:spPr>
        <a:xfrm>
          <a:off x="3094506" y="667916"/>
          <a:ext cx="2249173" cy="532733"/>
        </a:xfrm>
        <a:prstGeom prst="rect">
          <a:avLst/>
        </a:prstGeom>
        <a:gradFill rotWithShape="0">
          <a:gsLst>
            <a:gs pos="0">
              <a:srgbClr val="37A76F">
                <a:hueOff val="0"/>
                <a:satOff val="0"/>
                <a:lumOff val="0"/>
                <a:alphaOff val="0"/>
                <a:satMod val="103000"/>
                <a:lumMod val="102000"/>
                <a:tint val="94000"/>
              </a:srgbClr>
            </a:gs>
            <a:gs pos="50000">
              <a:srgbClr val="37A76F">
                <a:hueOff val="0"/>
                <a:satOff val="0"/>
                <a:lumOff val="0"/>
                <a:alphaOff val="0"/>
                <a:satMod val="110000"/>
                <a:lumMod val="100000"/>
                <a:shade val="100000"/>
              </a:srgbClr>
            </a:gs>
            <a:gs pos="100000">
              <a:srgbClr val="37A76F">
                <a:hueOff val="0"/>
                <a:satOff val="0"/>
                <a:lumOff val="0"/>
                <a:alphaOff val="0"/>
                <a:lumMod val="99000"/>
                <a:satMod val="120000"/>
                <a:shade val="78000"/>
              </a:srgbClr>
            </a:gs>
          </a:gsLst>
          <a:lin ang="5400000" scaled="0"/>
        </a:gradFill>
        <a:ln>
          <a:noFill/>
        </a:ln>
        <a:effectLst>
          <a:outerShdw blurRad="57150" dist="19050" dir="5400000" algn="ctr" rotWithShape="0">
            <a:srgbClr val="000000">
              <a:alpha val="63000"/>
            </a:srgbClr>
          </a:outerShdw>
        </a:effectLst>
      </dgm:spPr>
      <dgm:t>
        <a:bodyPr/>
        <a:lstStyle/>
        <a:p>
          <a:pPr algn="l"/>
          <a:r>
            <a:rPr lang="el-GR" sz="2000" dirty="0">
              <a:solidFill>
                <a:sysClr val="window" lastClr="FFFFFF"/>
              </a:solidFill>
              <a:latin typeface="Calibri" panose="020F0502020204030204"/>
              <a:ea typeface="+mn-ea"/>
              <a:cs typeface="+mn-cs"/>
            </a:rPr>
            <a:t>Ικανότητα χρήσης των πληροφοριών που βρίσκονται σε ένα κείμενο</a:t>
          </a:r>
          <a:endParaRPr lang="en-US" sz="2000" dirty="0">
            <a:solidFill>
              <a:sysClr val="window" lastClr="FFFFFF"/>
            </a:solidFill>
            <a:latin typeface="Calibri" panose="020F0502020204030204"/>
            <a:ea typeface="+mn-ea"/>
            <a:cs typeface="+mn-cs"/>
          </a:endParaRPr>
        </a:p>
      </dgm:t>
    </dgm:pt>
    <dgm:pt modelId="{6C255AAC-833C-4CD7-9738-BBA0AAF1E741}" type="parTrans" cxnId="{9A28F624-D7BC-450B-A50C-965AD30BACFA}">
      <dgm:prSet custT="1"/>
      <dgm:spPr>
        <a:xfrm>
          <a:off x="2745033" y="888563"/>
          <a:ext cx="349473" cy="91440"/>
        </a:xfrm>
        <a:custGeom>
          <a:avLst/>
          <a:gdLst/>
          <a:ahLst/>
          <a:cxnLst/>
          <a:rect l="0" t="0" r="0" b="0"/>
          <a:pathLst>
            <a:path>
              <a:moveTo>
                <a:pt x="0" y="45720"/>
              </a:moveTo>
              <a:lnTo>
                <a:pt x="349473" y="45720"/>
              </a:lnTo>
            </a:path>
          </a:pathLst>
        </a:custGeom>
        <a:noFill/>
        <a:ln w="12700" cap="flat" cmpd="sng" algn="ctr">
          <a:solidFill>
            <a:srgbClr val="37A76F">
              <a:hueOff val="0"/>
              <a:satOff val="0"/>
              <a:lumOff val="0"/>
              <a:alphaOff val="0"/>
            </a:srgbClr>
          </a:solidFill>
          <a:prstDash val="solid"/>
          <a:miter lim="800000"/>
        </a:ln>
        <a:effectLst/>
      </dgm:spPr>
      <dgm:t>
        <a:bodyPr/>
        <a:lstStyle/>
        <a:p>
          <a:endParaRPr lang="en-US" sz="700">
            <a:solidFill>
              <a:sysClr val="windowText" lastClr="000000">
                <a:hueOff val="0"/>
                <a:satOff val="0"/>
                <a:lumOff val="0"/>
                <a:alphaOff val="0"/>
              </a:sysClr>
            </a:solidFill>
            <a:latin typeface="Calibri" panose="020F0502020204030204"/>
            <a:ea typeface="+mn-ea"/>
            <a:cs typeface="+mn-cs"/>
          </a:endParaRPr>
        </a:p>
      </dgm:t>
    </dgm:pt>
    <dgm:pt modelId="{069E2D98-D02E-4C4C-819B-2C7D08407001}" type="sibTrans" cxnId="{9A28F624-D7BC-450B-A50C-965AD30BACFA}">
      <dgm:prSet/>
      <dgm:spPr/>
      <dgm:t>
        <a:bodyPr/>
        <a:lstStyle/>
        <a:p>
          <a:endParaRPr lang="en-US" sz="2400"/>
        </a:p>
      </dgm:t>
    </dgm:pt>
    <dgm:pt modelId="{F47603FF-9FFB-4A5B-BC37-BE404CECCC05}">
      <dgm:prSet custT="1"/>
      <dgm:spPr>
        <a:xfrm>
          <a:off x="3094506" y="1333833"/>
          <a:ext cx="2249173" cy="532733"/>
        </a:xfrm>
        <a:prstGeom prst="rect">
          <a:avLst/>
        </a:prstGeom>
        <a:gradFill rotWithShape="0">
          <a:gsLst>
            <a:gs pos="0">
              <a:srgbClr val="37A76F">
                <a:hueOff val="0"/>
                <a:satOff val="0"/>
                <a:lumOff val="0"/>
                <a:alphaOff val="0"/>
                <a:satMod val="103000"/>
                <a:lumMod val="102000"/>
                <a:tint val="94000"/>
              </a:srgbClr>
            </a:gs>
            <a:gs pos="50000">
              <a:srgbClr val="37A76F">
                <a:hueOff val="0"/>
                <a:satOff val="0"/>
                <a:lumOff val="0"/>
                <a:alphaOff val="0"/>
                <a:satMod val="110000"/>
                <a:lumMod val="100000"/>
                <a:shade val="100000"/>
              </a:srgbClr>
            </a:gs>
            <a:gs pos="100000">
              <a:srgbClr val="37A76F">
                <a:hueOff val="0"/>
                <a:satOff val="0"/>
                <a:lumOff val="0"/>
                <a:alphaOff val="0"/>
                <a:lumMod val="99000"/>
                <a:satMod val="120000"/>
                <a:shade val="78000"/>
              </a:srgbClr>
            </a:gs>
          </a:gsLst>
          <a:lin ang="5400000" scaled="0"/>
        </a:gradFill>
        <a:ln>
          <a:noFill/>
        </a:ln>
        <a:effectLst>
          <a:outerShdw blurRad="57150" dist="19050" dir="5400000" algn="ctr" rotWithShape="0">
            <a:srgbClr val="000000">
              <a:alpha val="63000"/>
            </a:srgbClr>
          </a:outerShdw>
        </a:effectLst>
      </dgm:spPr>
      <dgm:t>
        <a:bodyPr/>
        <a:lstStyle/>
        <a:p>
          <a:pPr algn="l"/>
          <a:r>
            <a:rPr lang="el-GR" sz="2000" dirty="0">
              <a:solidFill>
                <a:sysClr val="window" lastClr="FFFFFF"/>
              </a:solidFill>
              <a:latin typeface="Calibri" panose="020F0502020204030204"/>
              <a:ea typeface="+mn-ea"/>
              <a:cs typeface="+mn-cs"/>
            </a:rPr>
            <a:t>Ικανότητα αξιολόγησης των επιχειρημάτων ή των απόψεων που παρουσιάζονται στο κείμενο σε σχέση με τον στόχο του αναγνώστη</a:t>
          </a:r>
          <a:endParaRPr lang="en-US" sz="2000" dirty="0">
            <a:solidFill>
              <a:sysClr val="window" lastClr="FFFFFF"/>
            </a:solidFill>
            <a:latin typeface="Calibri" panose="020F0502020204030204"/>
            <a:ea typeface="+mn-ea"/>
            <a:cs typeface="+mn-cs"/>
          </a:endParaRPr>
        </a:p>
      </dgm:t>
    </dgm:pt>
    <dgm:pt modelId="{A2FD6C91-0BA9-4BCD-ADFB-8D66627D262F}" type="parTrans" cxnId="{92191F98-5A0D-48E6-AABF-7CFF41D84158}">
      <dgm:prSet custT="1"/>
      <dgm:spPr>
        <a:xfrm>
          <a:off x="2745033" y="1554479"/>
          <a:ext cx="349473" cy="91440"/>
        </a:xfrm>
        <a:custGeom>
          <a:avLst/>
          <a:gdLst/>
          <a:ahLst/>
          <a:cxnLst/>
          <a:rect l="0" t="0" r="0" b="0"/>
          <a:pathLst>
            <a:path>
              <a:moveTo>
                <a:pt x="0" y="45720"/>
              </a:moveTo>
              <a:lnTo>
                <a:pt x="349473" y="45720"/>
              </a:lnTo>
            </a:path>
          </a:pathLst>
        </a:custGeom>
        <a:noFill/>
        <a:ln w="12700" cap="flat" cmpd="sng" algn="ctr">
          <a:solidFill>
            <a:srgbClr val="37A76F">
              <a:hueOff val="0"/>
              <a:satOff val="0"/>
              <a:lumOff val="0"/>
              <a:alphaOff val="0"/>
            </a:srgbClr>
          </a:solidFill>
          <a:prstDash val="solid"/>
          <a:miter lim="800000"/>
        </a:ln>
        <a:effectLst/>
      </dgm:spPr>
      <dgm:t>
        <a:bodyPr/>
        <a:lstStyle/>
        <a:p>
          <a:endParaRPr lang="en-US" sz="700">
            <a:solidFill>
              <a:sysClr val="windowText" lastClr="000000">
                <a:hueOff val="0"/>
                <a:satOff val="0"/>
                <a:lumOff val="0"/>
                <a:alphaOff val="0"/>
              </a:sysClr>
            </a:solidFill>
            <a:latin typeface="Calibri" panose="020F0502020204030204"/>
            <a:ea typeface="+mn-ea"/>
            <a:cs typeface="+mn-cs"/>
          </a:endParaRPr>
        </a:p>
      </dgm:t>
    </dgm:pt>
    <dgm:pt modelId="{555D06FD-59A8-4BE2-9214-BBA4509CCB0D}" type="sibTrans" cxnId="{92191F98-5A0D-48E6-AABF-7CFF41D84158}">
      <dgm:prSet/>
      <dgm:spPr/>
      <dgm:t>
        <a:bodyPr/>
        <a:lstStyle/>
        <a:p>
          <a:endParaRPr lang="en-US" sz="2400"/>
        </a:p>
      </dgm:t>
    </dgm:pt>
    <dgm:pt modelId="{9FEC4831-FB34-446C-BFB5-5A82866A8773}">
      <dgm:prSet custT="1"/>
      <dgm:spPr>
        <a:xfrm>
          <a:off x="3094506" y="1999750"/>
          <a:ext cx="2249173" cy="532733"/>
        </a:xfrm>
        <a:prstGeom prst="rect">
          <a:avLst/>
        </a:prstGeom>
        <a:gradFill rotWithShape="0">
          <a:gsLst>
            <a:gs pos="0">
              <a:srgbClr val="37A76F">
                <a:hueOff val="0"/>
                <a:satOff val="0"/>
                <a:lumOff val="0"/>
                <a:alphaOff val="0"/>
                <a:satMod val="103000"/>
                <a:lumMod val="102000"/>
                <a:tint val="94000"/>
              </a:srgbClr>
            </a:gs>
            <a:gs pos="50000">
              <a:srgbClr val="37A76F">
                <a:hueOff val="0"/>
                <a:satOff val="0"/>
                <a:lumOff val="0"/>
                <a:alphaOff val="0"/>
                <a:satMod val="110000"/>
                <a:lumMod val="100000"/>
                <a:shade val="100000"/>
              </a:srgbClr>
            </a:gs>
            <a:gs pos="100000">
              <a:srgbClr val="37A76F">
                <a:hueOff val="0"/>
                <a:satOff val="0"/>
                <a:lumOff val="0"/>
                <a:alphaOff val="0"/>
                <a:lumMod val="99000"/>
                <a:satMod val="120000"/>
                <a:shade val="78000"/>
              </a:srgbClr>
            </a:gs>
          </a:gsLst>
          <a:lin ang="5400000" scaled="0"/>
        </a:gradFill>
        <a:ln>
          <a:noFill/>
        </a:ln>
        <a:effectLst>
          <a:outerShdw blurRad="57150" dist="19050" dir="5400000" algn="ctr" rotWithShape="0">
            <a:srgbClr val="000000">
              <a:alpha val="63000"/>
            </a:srgbClr>
          </a:outerShdw>
        </a:effectLst>
      </dgm:spPr>
      <dgm:t>
        <a:bodyPr/>
        <a:lstStyle/>
        <a:p>
          <a:pPr algn="l"/>
          <a:r>
            <a:rPr lang="el-GR" sz="2000" dirty="0">
              <a:solidFill>
                <a:sysClr val="window" lastClr="FFFFFF"/>
              </a:solidFill>
              <a:latin typeface="Calibri" panose="020F0502020204030204"/>
              <a:ea typeface="+mn-ea"/>
              <a:cs typeface="+mn-cs"/>
            </a:rPr>
            <a:t>Ικανότητα ανάκλησης σκέψεων και εμπειριών κατά τη διαδικασίας ανάγνωσης ενός κειμένου (</a:t>
          </a:r>
          <a:r>
            <a:rPr lang="el-GR" sz="2000" dirty="0" err="1">
              <a:solidFill>
                <a:sysClr val="window" lastClr="FFFFFF"/>
              </a:solidFill>
              <a:latin typeface="Calibri" panose="020F0502020204030204"/>
              <a:ea typeface="+mn-ea"/>
              <a:cs typeface="+mn-cs"/>
            </a:rPr>
            <a:t>διαδραστικός</a:t>
          </a:r>
          <a:r>
            <a:rPr lang="el-GR" sz="2000" dirty="0">
              <a:solidFill>
                <a:sysClr val="window" lastClr="FFFFFF"/>
              </a:solidFill>
              <a:latin typeface="Calibri" panose="020F0502020204030204"/>
              <a:ea typeface="+mn-ea"/>
              <a:cs typeface="+mn-cs"/>
            </a:rPr>
            <a:t> χαρακτήρας της ανάγνωσης)</a:t>
          </a:r>
          <a:endParaRPr lang="en-US" sz="2000" dirty="0">
            <a:solidFill>
              <a:sysClr val="window" lastClr="FFFFFF"/>
            </a:solidFill>
            <a:latin typeface="Calibri" panose="020F0502020204030204"/>
            <a:ea typeface="+mn-ea"/>
            <a:cs typeface="+mn-cs"/>
          </a:endParaRPr>
        </a:p>
      </dgm:t>
    </dgm:pt>
    <dgm:pt modelId="{A0E29822-EB1C-4993-AF0D-100739065A98}" type="parTrans" cxnId="{51490B38-8EB8-4754-A080-F46F9486816A}">
      <dgm:prSet custT="1"/>
      <dgm:spPr>
        <a:xfrm>
          <a:off x="2745033" y="2220396"/>
          <a:ext cx="349473" cy="91440"/>
        </a:xfrm>
        <a:custGeom>
          <a:avLst/>
          <a:gdLst/>
          <a:ahLst/>
          <a:cxnLst/>
          <a:rect l="0" t="0" r="0" b="0"/>
          <a:pathLst>
            <a:path>
              <a:moveTo>
                <a:pt x="0" y="45720"/>
              </a:moveTo>
              <a:lnTo>
                <a:pt x="349473" y="45720"/>
              </a:lnTo>
            </a:path>
          </a:pathLst>
        </a:custGeom>
        <a:noFill/>
        <a:ln w="12700" cap="flat" cmpd="sng" algn="ctr">
          <a:solidFill>
            <a:srgbClr val="37A76F">
              <a:hueOff val="0"/>
              <a:satOff val="0"/>
              <a:lumOff val="0"/>
              <a:alphaOff val="0"/>
            </a:srgbClr>
          </a:solidFill>
          <a:prstDash val="solid"/>
          <a:miter lim="800000"/>
        </a:ln>
        <a:effectLst/>
      </dgm:spPr>
      <dgm:t>
        <a:bodyPr/>
        <a:lstStyle/>
        <a:p>
          <a:endParaRPr lang="en-US" sz="700">
            <a:solidFill>
              <a:sysClr val="windowText" lastClr="000000">
                <a:hueOff val="0"/>
                <a:satOff val="0"/>
                <a:lumOff val="0"/>
                <a:alphaOff val="0"/>
              </a:sysClr>
            </a:solidFill>
            <a:latin typeface="Calibri" panose="020F0502020204030204"/>
            <a:ea typeface="+mn-ea"/>
            <a:cs typeface="+mn-cs"/>
          </a:endParaRPr>
        </a:p>
      </dgm:t>
    </dgm:pt>
    <dgm:pt modelId="{9B2EA155-AB9F-4C4B-8630-95EC9623A180}" type="sibTrans" cxnId="{51490B38-8EB8-4754-A080-F46F9486816A}">
      <dgm:prSet/>
      <dgm:spPr/>
      <dgm:t>
        <a:bodyPr/>
        <a:lstStyle/>
        <a:p>
          <a:endParaRPr lang="en-US" sz="2400"/>
        </a:p>
      </dgm:t>
    </dgm:pt>
    <dgm:pt modelId="{B245EB86-ACC7-4769-A838-6E97FC10F075}">
      <dgm:prSet custT="1"/>
      <dgm:spPr>
        <a:xfrm>
          <a:off x="3094506" y="2665666"/>
          <a:ext cx="2276432" cy="532733"/>
        </a:xfrm>
        <a:prstGeom prst="rect">
          <a:avLst/>
        </a:prstGeom>
        <a:gradFill rotWithShape="0">
          <a:gsLst>
            <a:gs pos="0">
              <a:srgbClr val="37A76F">
                <a:hueOff val="0"/>
                <a:satOff val="0"/>
                <a:lumOff val="0"/>
                <a:alphaOff val="0"/>
                <a:satMod val="103000"/>
                <a:lumMod val="102000"/>
                <a:tint val="94000"/>
              </a:srgbClr>
            </a:gs>
            <a:gs pos="50000">
              <a:srgbClr val="37A76F">
                <a:hueOff val="0"/>
                <a:satOff val="0"/>
                <a:lumOff val="0"/>
                <a:alphaOff val="0"/>
                <a:satMod val="110000"/>
                <a:lumMod val="100000"/>
                <a:shade val="100000"/>
              </a:srgbClr>
            </a:gs>
            <a:gs pos="100000">
              <a:srgbClr val="37A76F">
                <a:hueOff val="0"/>
                <a:satOff val="0"/>
                <a:lumOff val="0"/>
                <a:alphaOff val="0"/>
                <a:lumMod val="99000"/>
                <a:satMod val="120000"/>
                <a:shade val="78000"/>
              </a:srgbClr>
            </a:gs>
          </a:gsLst>
          <a:lin ang="5400000" scaled="0"/>
        </a:gradFill>
        <a:ln>
          <a:noFill/>
        </a:ln>
        <a:effectLst>
          <a:outerShdw blurRad="57150" dist="19050" dir="5400000" algn="ctr" rotWithShape="0">
            <a:srgbClr val="000000">
              <a:alpha val="63000"/>
            </a:srgbClr>
          </a:outerShdw>
        </a:effectLst>
      </dgm:spPr>
      <dgm:t>
        <a:bodyPr/>
        <a:lstStyle/>
        <a:p>
          <a:pPr algn="l"/>
          <a:r>
            <a:rPr lang="el-GR" sz="2000" dirty="0">
              <a:solidFill>
                <a:sysClr val="window" lastClr="FFFFFF"/>
              </a:solidFill>
              <a:latin typeface="Calibri" panose="020F0502020204030204"/>
              <a:ea typeface="+mn-ea"/>
              <a:cs typeface="+mn-cs"/>
            </a:rPr>
            <a:t>Κίνητρα και ενδιαφέρον ενασχόλησης με κείμενα, για σκοπούς ευχαρίστησης και ικανοποίησης προσωπικών στόχων</a:t>
          </a:r>
          <a:endParaRPr lang="en-US" sz="2000" dirty="0">
            <a:solidFill>
              <a:sysClr val="window" lastClr="FFFFFF"/>
            </a:solidFill>
            <a:latin typeface="Calibri" panose="020F0502020204030204"/>
            <a:ea typeface="+mn-ea"/>
            <a:cs typeface="+mn-cs"/>
          </a:endParaRPr>
        </a:p>
      </dgm:t>
    </dgm:pt>
    <dgm:pt modelId="{96C59271-AD37-444D-A5C1-EB3A05AA76A9}" type="parTrans" cxnId="{A491C3DB-BE81-48B9-A7CE-1F96535D0E1E}">
      <dgm:prSet custT="1"/>
      <dgm:spPr>
        <a:xfrm>
          <a:off x="2745033" y="2886313"/>
          <a:ext cx="349473" cy="91440"/>
        </a:xfrm>
        <a:custGeom>
          <a:avLst/>
          <a:gdLst/>
          <a:ahLst/>
          <a:cxnLst/>
          <a:rect l="0" t="0" r="0" b="0"/>
          <a:pathLst>
            <a:path>
              <a:moveTo>
                <a:pt x="0" y="45720"/>
              </a:moveTo>
              <a:lnTo>
                <a:pt x="349473" y="45720"/>
              </a:lnTo>
            </a:path>
          </a:pathLst>
        </a:custGeom>
        <a:noFill/>
        <a:ln w="12700" cap="flat" cmpd="sng" algn="ctr">
          <a:solidFill>
            <a:srgbClr val="37A76F">
              <a:hueOff val="0"/>
              <a:satOff val="0"/>
              <a:lumOff val="0"/>
              <a:alphaOff val="0"/>
            </a:srgbClr>
          </a:solidFill>
          <a:prstDash val="solid"/>
          <a:miter lim="800000"/>
        </a:ln>
        <a:effectLst/>
      </dgm:spPr>
      <dgm:t>
        <a:bodyPr/>
        <a:lstStyle/>
        <a:p>
          <a:endParaRPr lang="en-US" sz="700">
            <a:solidFill>
              <a:sysClr val="windowText" lastClr="000000">
                <a:hueOff val="0"/>
                <a:satOff val="0"/>
                <a:lumOff val="0"/>
                <a:alphaOff val="0"/>
              </a:sysClr>
            </a:solidFill>
            <a:latin typeface="Calibri" panose="020F0502020204030204"/>
            <a:ea typeface="+mn-ea"/>
            <a:cs typeface="+mn-cs"/>
          </a:endParaRPr>
        </a:p>
      </dgm:t>
    </dgm:pt>
    <dgm:pt modelId="{D77D130D-4DBA-490C-9547-3445B54899FB}" type="sibTrans" cxnId="{A491C3DB-BE81-48B9-A7CE-1F96535D0E1E}">
      <dgm:prSet/>
      <dgm:spPr/>
      <dgm:t>
        <a:bodyPr/>
        <a:lstStyle/>
        <a:p>
          <a:endParaRPr lang="en-US" sz="2400"/>
        </a:p>
      </dgm:t>
    </dgm:pt>
    <dgm:pt modelId="{FFDAD852-5131-4D6D-BF8E-02135045703C}" type="pres">
      <dgm:prSet presAssocID="{8825C074-D40B-4F74-8459-BD0FEF5CBE60}" presName="Name0" presStyleCnt="0">
        <dgm:presLayoutVars>
          <dgm:chPref val="1"/>
          <dgm:dir/>
          <dgm:animOne val="branch"/>
          <dgm:animLvl val="lvl"/>
          <dgm:resizeHandles val="exact"/>
        </dgm:presLayoutVars>
      </dgm:prSet>
      <dgm:spPr/>
    </dgm:pt>
    <dgm:pt modelId="{D44A2A10-2C42-4E74-B6CF-FC7A27A7043B}" type="pres">
      <dgm:prSet presAssocID="{ED2866E3-4F70-47EB-8B53-32FBC303D4DF}" presName="root1" presStyleCnt="0"/>
      <dgm:spPr/>
    </dgm:pt>
    <dgm:pt modelId="{975CAC01-9FE8-42AC-B6E2-A03C7190A244}" type="pres">
      <dgm:prSet presAssocID="{ED2866E3-4F70-47EB-8B53-32FBC303D4DF}" presName="LevelOneTextNode" presStyleLbl="node0" presStyleIdx="0" presStyleCnt="1">
        <dgm:presLayoutVars>
          <dgm:chPref val="3"/>
        </dgm:presLayoutVars>
      </dgm:prSet>
      <dgm:spPr/>
    </dgm:pt>
    <dgm:pt modelId="{B0642DB1-EB60-473C-8403-A8561B21199A}" type="pres">
      <dgm:prSet presAssocID="{ED2866E3-4F70-47EB-8B53-32FBC303D4DF}" presName="level2hierChild" presStyleCnt="0"/>
      <dgm:spPr/>
    </dgm:pt>
    <dgm:pt modelId="{7FE87B17-89A2-42DD-82BA-8245BEF2CAA1}" type="pres">
      <dgm:prSet presAssocID="{D6857F44-A5DD-47FE-AECA-5BDB49FE5DC3}" presName="conn2-1" presStyleLbl="parChTrans1D2" presStyleIdx="0" presStyleCnt="5"/>
      <dgm:spPr/>
    </dgm:pt>
    <dgm:pt modelId="{6CB8A402-48E5-43F0-BDB3-FE0100FC49EB}" type="pres">
      <dgm:prSet presAssocID="{D6857F44-A5DD-47FE-AECA-5BDB49FE5DC3}" presName="connTx" presStyleLbl="parChTrans1D2" presStyleIdx="0" presStyleCnt="5"/>
      <dgm:spPr/>
    </dgm:pt>
    <dgm:pt modelId="{4E3B3C00-5EEC-4A9E-88C4-E23AF4B29663}" type="pres">
      <dgm:prSet presAssocID="{41494AC1-AACD-469C-9E62-31251E086C19}" presName="root2" presStyleCnt="0"/>
      <dgm:spPr/>
    </dgm:pt>
    <dgm:pt modelId="{5AF45AFD-0259-45B4-B7C6-9DE711A62878}" type="pres">
      <dgm:prSet presAssocID="{41494AC1-AACD-469C-9E62-31251E086C19}" presName="LevelTwoTextNode" presStyleLbl="node2" presStyleIdx="0" presStyleCnt="5">
        <dgm:presLayoutVars>
          <dgm:chPref val="3"/>
        </dgm:presLayoutVars>
      </dgm:prSet>
      <dgm:spPr/>
    </dgm:pt>
    <dgm:pt modelId="{DC36FD7F-3861-4BCD-BA5D-CA5B8D0F3870}" type="pres">
      <dgm:prSet presAssocID="{41494AC1-AACD-469C-9E62-31251E086C19}" presName="level3hierChild" presStyleCnt="0"/>
      <dgm:spPr/>
    </dgm:pt>
    <dgm:pt modelId="{003CCC21-5219-4EAD-ACC4-E242B2319D40}" type="pres">
      <dgm:prSet presAssocID="{DCDEAC43-8D18-450E-8796-2E05347892FD}" presName="conn2-1" presStyleLbl="parChTrans1D3" presStyleIdx="0" presStyleCnt="5"/>
      <dgm:spPr/>
    </dgm:pt>
    <dgm:pt modelId="{69AA78B1-2467-48A2-8C5B-C3112F9DDD2C}" type="pres">
      <dgm:prSet presAssocID="{DCDEAC43-8D18-450E-8796-2E05347892FD}" presName="connTx" presStyleLbl="parChTrans1D3" presStyleIdx="0" presStyleCnt="5"/>
      <dgm:spPr/>
    </dgm:pt>
    <dgm:pt modelId="{EB77856E-FFE4-46FA-A99C-71C55D4B1B06}" type="pres">
      <dgm:prSet presAssocID="{BC09193B-569B-4925-B721-D39F5FCEC79D}" presName="root2" presStyleCnt="0"/>
      <dgm:spPr/>
    </dgm:pt>
    <dgm:pt modelId="{D73D4909-7F59-42DB-B9BE-F1F8174025C1}" type="pres">
      <dgm:prSet presAssocID="{BC09193B-569B-4925-B721-D39F5FCEC79D}" presName="LevelTwoTextNode" presStyleLbl="node3" presStyleIdx="0" presStyleCnt="5" custScaleX="214694" custScaleY="134961">
        <dgm:presLayoutVars>
          <dgm:chPref val="3"/>
        </dgm:presLayoutVars>
      </dgm:prSet>
      <dgm:spPr/>
    </dgm:pt>
    <dgm:pt modelId="{96F90F45-5719-4DE0-90AF-08C7DAD487EC}" type="pres">
      <dgm:prSet presAssocID="{BC09193B-569B-4925-B721-D39F5FCEC79D}" presName="level3hierChild" presStyleCnt="0"/>
      <dgm:spPr/>
    </dgm:pt>
    <dgm:pt modelId="{86A2A96C-46A3-47AF-86FC-CE6CABC05CB6}" type="pres">
      <dgm:prSet presAssocID="{7D682704-99CC-405F-8EFD-D85B3DBB1B58}" presName="conn2-1" presStyleLbl="parChTrans1D2" presStyleIdx="1" presStyleCnt="5"/>
      <dgm:spPr/>
    </dgm:pt>
    <dgm:pt modelId="{2F7AB18F-69A1-4FED-8747-9B0822B74020}" type="pres">
      <dgm:prSet presAssocID="{7D682704-99CC-405F-8EFD-D85B3DBB1B58}" presName="connTx" presStyleLbl="parChTrans1D2" presStyleIdx="1" presStyleCnt="5"/>
      <dgm:spPr/>
    </dgm:pt>
    <dgm:pt modelId="{7B2A0319-FD55-406D-A752-D256EFA3C228}" type="pres">
      <dgm:prSet presAssocID="{FF6B5DB1-3A46-460B-B6E1-9D9B4FA12D4A}" presName="root2" presStyleCnt="0"/>
      <dgm:spPr/>
    </dgm:pt>
    <dgm:pt modelId="{5DE37DBF-7726-48E1-9620-2C8F966A2DC4}" type="pres">
      <dgm:prSet presAssocID="{FF6B5DB1-3A46-460B-B6E1-9D9B4FA12D4A}" presName="LevelTwoTextNode" presStyleLbl="node2" presStyleIdx="1" presStyleCnt="5">
        <dgm:presLayoutVars>
          <dgm:chPref val="3"/>
        </dgm:presLayoutVars>
      </dgm:prSet>
      <dgm:spPr/>
    </dgm:pt>
    <dgm:pt modelId="{73FCEE38-1C95-4516-A5B1-00E5D579B7B5}" type="pres">
      <dgm:prSet presAssocID="{FF6B5DB1-3A46-460B-B6E1-9D9B4FA12D4A}" presName="level3hierChild" presStyleCnt="0"/>
      <dgm:spPr/>
    </dgm:pt>
    <dgm:pt modelId="{9CF4CFAD-F794-499C-8A45-E6DA6DA692EB}" type="pres">
      <dgm:prSet presAssocID="{6C255AAC-833C-4CD7-9738-BBA0AAF1E741}" presName="conn2-1" presStyleLbl="parChTrans1D3" presStyleIdx="1" presStyleCnt="5"/>
      <dgm:spPr/>
    </dgm:pt>
    <dgm:pt modelId="{FD3A5A51-58ED-4F67-BBE6-C8D083F01591}" type="pres">
      <dgm:prSet presAssocID="{6C255AAC-833C-4CD7-9738-BBA0AAF1E741}" presName="connTx" presStyleLbl="parChTrans1D3" presStyleIdx="1" presStyleCnt="5"/>
      <dgm:spPr/>
    </dgm:pt>
    <dgm:pt modelId="{37CB9A0F-3E89-4378-A6BD-15CB585DCB7C}" type="pres">
      <dgm:prSet presAssocID="{54D92AF4-D58A-4436-81EA-D46C824CC308}" presName="root2" presStyleCnt="0"/>
      <dgm:spPr/>
    </dgm:pt>
    <dgm:pt modelId="{AF4A3189-63FE-468F-98B3-24F19D340ED1}" type="pres">
      <dgm:prSet presAssocID="{54D92AF4-D58A-4436-81EA-D46C824CC308}" presName="LevelTwoTextNode" presStyleLbl="node3" presStyleIdx="1" presStyleCnt="5" custScaleX="213443" custScaleY="134961">
        <dgm:presLayoutVars>
          <dgm:chPref val="3"/>
        </dgm:presLayoutVars>
      </dgm:prSet>
      <dgm:spPr/>
    </dgm:pt>
    <dgm:pt modelId="{6754F669-19D7-4F44-9D28-40ACA1E4008A}" type="pres">
      <dgm:prSet presAssocID="{54D92AF4-D58A-4436-81EA-D46C824CC308}" presName="level3hierChild" presStyleCnt="0"/>
      <dgm:spPr/>
    </dgm:pt>
    <dgm:pt modelId="{5DBFE3B5-6C00-4C4C-8573-F5517ABF0493}" type="pres">
      <dgm:prSet presAssocID="{D4D4F294-3095-400E-82B0-E2D59F4BE238}" presName="conn2-1" presStyleLbl="parChTrans1D2" presStyleIdx="2" presStyleCnt="5"/>
      <dgm:spPr/>
    </dgm:pt>
    <dgm:pt modelId="{DA58265B-504D-4793-BFC1-DC4EE9F10A68}" type="pres">
      <dgm:prSet presAssocID="{D4D4F294-3095-400E-82B0-E2D59F4BE238}" presName="connTx" presStyleLbl="parChTrans1D2" presStyleIdx="2" presStyleCnt="5"/>
      <dgm:spPr/>
    </dgm:pt>
    <dgm:pt modelId="{23A49363-2F44-40F5-9C3F-745E35346CDF}" type="pres">
      <dgm:prSet presAssocID="{EAD4C059-CBF6-46FA-9810-6E66248172B2}" presName="root2" presStyleCnt="0"/>
      <dgm:spPr/>
    </dgm:pt>
    <dgm:pt modelId="{E3BC8557-8D3B-478B-9A63-CCC2D6321286}" type="pres">
      <dgm:prSet presAssocID="{EAD4C059-CBF6-46FA-9810-6E66248172B2}" presName="LevelTwoTextNode" presStyleLbl="node2" presStyleIdx="2" presStyleCnt="5">
        <dgm:presLayoutVars>
          <dgm:chPref val="3"/>
        </dgm:presLayoutVars>
      </dgm:prSet>
      <dgm:spPr/>
    </dgm:pt>
    <dgm:pt modelId="{49A4DA51-6BAA-490A-8972-64BC6B385023}" type="pres">
      <dgm:prSet presAssocID="{EAD4C059-CBF6-46FA-9810-6E66248172B2}" presName="level3hierChild" presStyleCnt="0"/>
      <dgm:spPr/>
    </dgm:pt>
    <dgm:pt modelId="{AA3D4DDD-4984-4D61-982C-F278240C59C3}" type="pres">
      <dgm:prSet presAssocID="{A2FD6C91-0BA9-4BCD-ADFB-8D66627D262F}" presName="conn2-1" presStyleLbl="parChTrans1D3" presStyleIdx="2" presStyleCnt="5"/>
      <dgm:spPr/>
    </dgm:pt>
    <dgm:pt modelId="{FB28B1A0-B86D-4849-B601-1C8EB6363433}" type="pres">
      <dgm:prSet presAssocID="{A2FD6C91-0BA9-4BCD-ADFB-8D66627D262F}" presName="connTx" presStyleLbl="parChTrans1D3" presStyleIdx="2" presStyleCnt="5"/>
      <dgm:spPr/>
    </dgm:pt>
    <dgm:pt modelId="{AEBA46BF-1089-41C6-881A-B0F21CBC8374}" type="pres">
      <dgm:prSet presAssocID="{F47603FF-9FFB-4A5B-BC37-BE404CECCC05}" presName="root2" presStyleCnt="0"/>
      <dgm:spPr/>
    </dgm:pt>
    <dgm:pt modelId="{48E3F8C4-5287-4A00-A9DB-0ECD5E8223CF}" type="pres">
      <dgm:prSet presAssocID="{F47603FF-9FFB-4A5B-BC37-BE404CECCC05}" presName="LevelTwoTextNode" presStyleLbl="node3" presStyleIdx="2" presStyleCnt="5" custScaleX="218178" custScaleY="134961">
        <dgm:presLayoutVars>
          <dgm:chPref val="3"/>
        </dgm:presLayoutVars>
      </dgm:prSet>
      <dgm:spPr/>
    </dgm:pt>
    <dgm:pt modelId="{6A660F7C-4848-464E-A50C-214D131C788E}" type="pres">
      <dgm:prSet presAssocID="{F47603FF-9FFB-4A5B-BC37-BE404CECCC05}" presName="level3hierChild" presStyleCnt="0"/>
      <dgm:spPr/>
    </dgm:pt>
    <dgm:pt modelId="{C40FAB4E-E97F-4066-B155-2E21155122C5}" type="pres">
      <dgm:prSet presAssocID="{9798E7D2-1AEB-4929-B507-1A1025471774}" presName="conn2-1" presStyleLbl="parChTrans1D2" presStyleIdx="3" presStyleCnt="5"/>
      <dgm:spPr/>
    </dgm:pt>
    <dgm:pt modelId="{E478B0A5-A2D1-4502-9984-95417CBF5307}" type="pres">
      <dgm:prSet presAssocID="{9798E7D2-1AEB-4929-B507-1A1025471774}" presName="connTx" presStyleLbl="parChTrans1D2" presStyleIdx="3" presStyleCnt="5"/>
      <dgm:spPr/>
    </dgm:pt>
    <dgm:pt modelId="{BE6F288E-D2AC-49F6-A62C-306EAAE92A95}" type="pres">
      <dgm:prSet presAssocID="{AA998AFF-E99C-4B93-A1EC-A7D9D0144F6A}" presName="root2" presStyleCnt="0"/>
      <dgm:spPr/>
    </dgm:pt>
    <dgm:pt modelId="{FAC615B6-2EEA-4A1B-B60B-25BD45D985F2}" type="pres">
      <dgm:prSet presAssocID="{AA998AFF-E99C-4B93-A1EC-A7D9D0144F6A}" presName="LevelTwoTextNode" presStyleLbl="node2" presStyleIdx="3" presStyleCnt="5">
        <dgm:presLayoutVars>
          <dgm:chPref val="3"/>
        </dgm:presLayoutVars>
      </dgm:prSet>
      <dgm:spPr/>
    </dgm:pt>
    <dgm:pt modelId="{00F68EE7-C33F-495F-8040-F4BEAD1E39D0}" type="pres">
      <dgm:prSet presAssocID="{AA998AFF-E99C-4B93-A1EC-A7D9D0144F6A}" presName="level3hierChild" presStyleCnt="0"/>
      <dgm:spPr/>
    </dgm:pt>
    <dgm:pt modelId="{0A02B535-4781-4144-8E47-54C73887C61B}" type="pres">
      <dgm:prSet presAssocID="{A0E29822-EB1C-4993-AF0D-100739065A98}" presName="conn2-1" presStyleLbl="parChTrans1D3" presStyleIdx="3" presStyleCnt="5"/>
      <dgm:spPr/>
    </dgm:pt>
    <dgm:pt modelId="{8057F4EF-CFD2-4C51-A17E-DB97C226346C}" type="pres">
      <dgm:prSet presAssocID="{A0E29822-EB1C-4993-AF0D-100739065A98}" presName="connTx" presStyleLbl="parChTrans1D3" presStyleIdx="3" presStyleCnt="5"/>
      <dgm:spPr/>
    </dgm:pt>
    <dgm:pt modelId="{8B551D35-5157-4689-8D44-81DF4E389861}" type="pres">
      <dgm:prSet presAssocID="{9FEC4831-FB34-446C-BFB5-5A82866A8773}" presName="root2" presStyleCnt="0"/>
      <dgm:spPr/>
    </dgm:pt>
    <dgm:pt modelId="{5BA78F66-9673-43E0-B749-869F88863CB1}" type="pres">
      <dgm:prSet presAssocID="{9FEC4831-FB34-446C-BFB5-5A82866A8773}" presName="LevelTwoTextNode" presStyleLbl="node3" presStyleIdx="3" presStyleCnt="5" custScaleX="215357" custScaleY="134961">
        <dgm:presLayoutVars>
          <dgm:chPref val="3"/>
        </dgm:presLayoutVars>
      </dgm:prSet>
      <dgm:spPr/>
    </dgm:pt>
    <dgm:pt modelId="{7903CB9C-5998-43EA-9F9F-2A26B8F5FE01}" type="pres">
      <dgm:prSet presAssocID="{9FEC4831-FB34-446C-BFB5-5A82866A8773}" presName="level3hierChild" presStyleCnt="0"/>
      <dgm:spPr/>
    </dgm:pt>
    <dgm:pt modelId="{00E7C550-9B6C-48AF-91B2-79B27706A33E}" type="pres">
      <dgm:prSet presAssocID="{D5E3DBBD-806D-47D4-9E68-910AA9C28140}" presName="conn2-1" presStyleLbl="parChTrans1D2" presStyleIdx="4" presStyleCnt="5"/>
      <dgm:spPr/>
    </dgm:pt>
    <dgm:pt modelId="{6D3250D8-566A-4582-9DF2-5C4A25013D9B}" type="pres">
      <dgm:prSet presAssocID="{D5E3DBBD-806D-47D4-9E68-910AA9C28140}" presName="connTx" presStyleLbl="parChTrans1D2" presStyleIdx="4" presStyleCnt="5"/>
      <dgm:spPr/>
    </dgm:pt>
    <dgm:pt modelId="{0C198C5C-3B24-4F6A-96EA-EA85CDA2D7B4}" type="pres">
      <dgm:prSet presAssocID="{9124970D-8846-4937-A92D-487F1A320391}" presName="root2" presStyleCnt="0"/>
      <dgm:spPr/>
    </dgm:pt>
    <dgm:pt modelId="{6C7EE292-D439-4212-8D6B-AD672CEA1BE4}" type="pres">
      <dgm:prSet presAssocID="{9124970D-8846-4937-A92D-487F1A320391}" presName="LevelTwoTextNode" presStyleLbl="node2" presStyleIdx="4" presStyleCnt="5">
        <dgm:presLayoutVars>
          <dgm:chPref val="3"/>
        </dgm:presLayoutVars>
      </dgm:prSet>
      <dgm:spPr/>
    </dgm:pt>
    <dgm:pt modelId="{0338FCC8-A1CD-4374-9AA9-164AC3C4BA79}" type="pres">
      <dgm:prSet presAssocID="{9124970D-8846-4937-A92D-487F1A320391}" presName="level3hierChild" presStyleCnt="0"/>
      <dgm:spPr/>
    </dgm:pt>
    <dgm:pt modelId="{7687C6EE-AEE4-4708-B2C1-B94F82763F87}" type="pres">
      <dgm:prSet presAssocID="{96C59271-AD37-444D-A5C1-EB3A05AA76A9}" presName="conn2-1" presStyleLbl="parChTrans1D3" presStyleIdx="4" presStyleCnt="5"/>
      <dgm:spPr/>
    </dgm:pt>
    <dgm:pt modelId="{F85C8D09-AFF2-477E-AF4C-154EE5273ADD}" type="pres">
      <dgm:prSet presAssocID="{96C59271-AD37-444D-A5C1-EB3A05AA76A9}" presName="connTx" presStyleLbl="parChTrans1D3" presStyleIdx="4" presStyleCnt="5"/>
      <dgm:spPr/>
    </dgm:pt>
    <dgm:pt modelId="{D702DC8D-4DAE-4F4F-BD7E-9A0BA21602D6}" type="pres">
      <dgm:prSet presAssocID="{B245EB86-ACC7-4769-A838-6E97FC10F075}" presName="root2" presStyleCnt="0"/>
      <dgm:spPr/>
    </dgm:pt>
    <dgm:pt modelId="{B9D49422-8293-4865-81CD-A705BCB554BA}" type="pres">
      <dgm:prSet presAssocID="{B245EB86-ACC7-4769-A838-6E97FC10F075}" presName="LevelTwoTextNode" presStyleLbl="node3" presStyleIdx="4" presStyleCnt="5" custScaleX="215357" custScaleY="134961">
        <dgm:presLayoutVars>
          <dgm:chPref val="3"/>
        </dgm:presLayoutVars>
      </dgm:prSet>
      <dgm:spPr/>
    </dgm:pt>
    <dgm:pt modelId="{8673D741-35BE-4229-BB65-7413ED06951C}" type="pres">
      <dgm:prSet presAssocID="{B245EB86-ACC7-4769-A838-6E97FC10F075}" presName="level3hierChild" presStyleCnt="0"/>
      <dgm:spPr/>
    </dgm:pt>
  </dgm:ptLst>
  <dgm:cxnLst>
    <dgm:cxn modelId="{8D221802-41D6-42DD-A711-FECAE77D7F3F}" type="presOf" srcId="{A0E29822-EB1C-4993-AF0D-100739065A98}" destId="{8057F4EF-CFD2-4C51-A17E-DB97C226346C}" srcOrd="1" destOrd="0" presId="urn:microsoft.com/office/officeart/2008/layout/HorizontalMultiLevelHierarchy"/>
    <dgm:cxn modelId="{82391F0F-6D72-45E3-B5B8-A7E9FB3F6C2D}" type="presOf" srcId="{B245EB86-ACC7-4769-A838-6E97FC10F075}" destId="{B9D49422-8293-4865-81CD-A705BCB554BA}" srcOrd="0" destOrd="0" presId="urn:microsoft.com/office/officeart/2008/layout/HorizontalMultiLevelHierarchy"/>
    <dgm:cxn modelId="{AE7B0713-D718-4E18-ADBC-CA907F985714}" type="presOf" srcId="{F47603FF-9FFB-4A5B-BC37-BE404CECCC05}" destId="{48E3F8C4-5287-4A00-A9DB-0ECD5E8223CF}" srcOrd="0" destOrd="0" presId="urn:microsoft.com/office/officeart/2008/layout/HorizontalMultiLevelHierarchy"/>
    <dgm:cxn modelId="{DE8FB115-C803-4D41-8B3F-371871EC858C}" type="presOf" srcId="{9798E7D2-1AEB-4929-B507-1A1025471774}" destId="{E478B0A5-A2D1-4502-9984-95417CBF5307}" srcOrd="1" destOrd="0" presId="urn:microsoft.com/office/officeart/2008/layout/HorizontalMultiLevelHierarchy"/>
    <dgm:cxn modelId="{ECCAD71F-7533-400E-949A-226CC586E4B1}" type="presOf" srcId="{FF6B5DB1-3A46-460B-B6E1-9D9B4FA12D4A}" destId="{5DE37DBF-7726-48E1-9620-2C8F966A2DC4}" srcOrd="0" destOrd="0" presId="urn:microsoft.com/office/officeart/2008/layout/HorizontalMultiLevelHierarchy"/>
    <dgm:cxn modelId="{9A28F624-D7BC-450B-A50C-965AD30BACFA}" srcId="{FF6B5DB1-3A46-460B-B6E1-9D9B4FA12D4A}" destId="{54D92AF4-D58A-4436-81EA-D46C824CC308}" srcOrd="0" destOrd="0" parTransId="{6C255AAC-833C-4CD7-9738-BBA0AAF1E741}" sibTransId="{069E2D98-D02E-4C4C-819B-2C7D08407001}"/>
    <dgm:cxn modelId="{536E5F2A-3D8B-4BDA-88DB-A4EC172F4D01}" type="presOf" srcId="{D5E3DBBD-806D-47D4-9E68-910AA9C28140}" destId="{00E7C550-9B6C-48AF-91B2-79B27706A33E}" srcOrd="0" destOrd="0" presId="urn:microsoft.com/office/officeart/2008/layout/HorizontalMultiLevelHierarchy"/>
    <dgm:cxn modelId="{C2BD172D-8450-42C5-8381-ED6EBD7A788C}" srcId="{8825C074-D40B-4F74-8459-BD0FEF5CBE60}" destId="{ED2866E3-4F70-47EB-8B53-32FBC303D4DF}" srcOrd="0" destOrd="0" parTransId="{948F9188-FB5F-430E-A344-D2863B1CBF76}" sibTransId="{BA81B321-D057-428F-89D8-A643C2D764B2}"/>
    <dgm:cxn modelId="{089B0C2F-6053-4DC2-9EB2-04F9D9123545}" srcId="{41494AC1-AACD-469C-9E62-31251E086C19}" destId="{BC09193B-569B-4925-B721-D39F5FCEC79D}" srcOrd="0" destOrd="0" parTransId="{DCDEAC43-8D18-450E-8796-2E05347892FD}" sibTransId="{033E8C12-B1AD-4374-977D-CC2915AEE986}"/>
    <dgm:cxn modelId="{7507BB36-FD97-42E0-BFD5-42B975615C4D}" type="presOf" srcId="{54D92AF4-D58A-4436-81EA-D46C824CC308}" destId="{AF4A3189-63FE-468F-98B3-24F19D340ED1}" srcOrd="0" destOrd="0" presId="urn:microsoft.com/office/officeart/2008/layout/HorizontalMultiLevelHierarchy"/>
    <dgm:cxn modelId="{51490B38-8EB8-4754-A080-F46F9486816A}" srcId="{AA998AFF-E99C-4B93-A1EC-A7D9D0144F6A}" destId="{9FEC4831-FB34-446C-BFB5-5A82866A8773}" srcOrd="0" destOrd="0" parTransId="{A0E29822-EB1C-4993-AF0D-100739065A98}" sibTransId="{9B2EA155-AB9F-4C4B-8630-95EC9623A180}"/>
    <dgm:cxn modelId="{6D63B63F-39F2-43EE-BD03-58ED8B593BF0}" type="presOf" srcId="{A2FD6C91-0BA9-4BCD-ADFB-8D66627D262F}" destId="{AA3D4DDD-4984-4D61-982C-F278240C59C3}" srcOrd="0" destOrd="0" presId="urn:microsoft.com/office/officeart/2008/layout/HorizontalMultiLevelHierarchy"/>
    <dgm:cxn modelId="{9965245C-B815-42BF-989E-16CD6B6E0D5B}" type="presOf" srcId="{6C255AAC-833C-4CD7-9738-BBA0AAF1E741}" destId="{9CF4CFAD-F794-499C-8A45-E6DA6DA692EB}" srcOrd="0" destOrd="0" presId="urn:microsoft.com/office/officeart/2008/layout/HorizontalMultiLevelHierarchy"/>
    <dgm:cxn modelId="{5B54704D-6447-4B13-B723-33EDE35D1F7A}" type="presOf" srcId="{BC09193B-569B-4925-B721-D39F5FCEC79D}" destId="{D73D4909-7F59-42DB-B9BE-F1F8174025C1}" srcOrd="0" destOrd="0" presId="urn:microsoft.com/office/officeart/2008/layout/HorizontalMultiLevelHierarchy"/>
    <dgm:cxn modelId="{7692214F-D9D1-4C68-90C3-4E18D6C91335}" type="presOf" srcId="{ED2866E3-4F70-47EB-8B53-32FBC303D4DF}" destId="{975CAC01-9FE8-42AC-B6E2-A03C7190A244}" srcOrd="0" destOrd="0" presId="urn:microsoft.com/office/officeart/2008/layout/HorizontalMultiLevelHierarchy"/>
    <dgm:cxn modelId="{DD303C4F-28E6-4520-9900-C5F8D4989D1B}" srcId="{ED2866E3-4F70-47EB-8B53-32FBC303D4DF}" destId="{41494AC1-AACD-469C-9E62-31251E086C19}" srcOrd="0" destOrd="0" parTransId="{D6857F44-A5DD-47FE-AECA-5BDB49FE5DC3}" sibTransId="{F3868891-B2E8-47CF-9E04-1F0D5EEBD336}"/>
    <dgm:cxn modelId="{760A7451-39E2-4CFE-8C5D-533DEA5CF982}" type="presOf" srcId="{7D682704-99CC-405F-8EFD-D85B3DBB1B58}" destId="{2F7AB18F-69A1-4FED-8747-9B0822B74020}" srcOrd="1" destOrd="0" presId="urn:microsoft.com/office/officeart/2008/layout/HorizontalMultiLevelHierarchy"/>
    <dgm:cxn modelId="{9B31D874-6632-48D0-813B-ADF2468A6A22}" srcId="{ED2866E3-4F70-47EB-8B53-32FBC303D4DF}" destId="{AA998AFF-E99C-4B93-A1EC-A7D9D0144F6A}" srcOrd="3" destOrd="0" parTransId="{9798E7D2-1AEB-4929-B507-1A1025471774}" sibTransId="{699E7A96-EBFA-42A1-920D-2792E75A5189}"/>
    <dgm:cxn modelId="{82A82D77-4EED-472D-8B8E-111F257F8626}" type="presOf" srcId="{6C255AAC-833C-4CD7-9738-BBA0AAF1E741}" destId="{FD3A5A51-58ED-4F67-BBE6-C8D083F01591}" srcOrd="1" destOrd="0" presId="urn:microsoft.com/office/officeart/2008/layout/HorizontalMultiLevelHierarchy"/>
    <dgm:cxn modelId="{94E2FB81-0701-492D-8B16-3067F0739A5D}" type="presOf" srcId="{96C59271-AD37-444D-A5C1-EB3A05AA76A9}" destId="{7687C6EE-AEE4-4708-B2C1-B94F82763F87}" srcOrd="0" destOrd="0" presId="urn:microsoft.com/office/officeart/2008/layout/HorizontalMultiLevelHierarchy"/>
    <dgm:cxn modelId="{52EF428C-CC30-47CC-B633-E7D44D88A6EE}" srcId="{ED2866E3-4F70-47EB-8B53-32FBC303D4DF}" destId="{9124970D-8846-4937-A92D-487F1A320391}" srcOrd="4" destOrd="0" parTransId="{D5E3DBBD-806D-47D4-9E68-910AA9C28140}" sibTransId="{5CFA5EF4-A0A0-4E27-B6C1-E518228FB779}"/>
    <dgm:cxn modelId="{92191F98-5A0D-48E6-AABF-7CFF41D84158}" srcId="{EAD4C059-CBF6-46FA-9810-6E66248172B2}" destId="{F47603FF-9FFB-4A5B-BC37-BE404CECCC05}" srcOrd="0" destOrd="0" parTransId="{A2FD6C91-0BA9-4BCD-ADFB-8D66627D262F}" sibTransId="{555D06FD-59A8-4BE2-9214-BBA4509CCB0D}"/>
    <dgm:cxn modelId="{081CDE99-16C0-4B51-96FC-74B56461CB74}" srcId="{ED2866E3-4F70-47EB-8B53-32FBC303D4DF}" destId="{FF6B5DB1-3A46-460B-B6E1-9D9B4FA12D4A}" srcOrd="1" destOrd="0" parTransId="{7D682704-99CC-405F-8EFD-D85B3DBB1B58}" sibTransId="{48A07E34-74D7-4774-896A-11F0B164F587}"/>
    <dgm:cxn modelId="{39BB719B-C693-4C11-8C1C-9EF1DDF2C767}" type="presOf" srcId="{D4D4F294-3095-400E-82B0-E2D59F4BE238}" destId="{5DBFE3B5-6C00-4C4C-8573-F5517ABF0493}" srcOrd="0" destOrd="0" presId="urn:microsoft.com/office/officeart/2008/layout/HorizontalMultiLevelHierarchy"/>
    <dgm:cxn modelId="{1A8946A9-7935-427E-89F9-E463BEB4890F}" type="presOf" srcId="{7D682704-99CC-405F-8EFD-D85B3DBB1B58}" destId="{86A2A96C-46A3-47AF-86FC-CE6CABC05CB6}" srcOrd="0" destOrd="0" presId="urn:microsoft.com/office/officeart/2008/layout/HorizontalMultiLevelHierarchy"/>
    <dgm:cxn modelId="{AA2042AB-F1E3-4852-921A-3C36DCECDB6C}" type="presOf" srcId="{9798E7D2-1AEB-4929-B507-1A1025471774}" destId="{C40FAB4E-E97F-4066-B155-2E21155122C5}" srcOrd="0" destOrd="0" presId="urn:microsoft.com/office/officeart/2008/layout/HorizontalMultiLevelHierarchy"/>
    <dgm:cxn modelId="{DF7EEFAC-B894-4261-BA9A-1EF8D53C7D5E}" type="presOf" srcId="{8825C074-D40B-4F74-8459-BD0FEF5CBE60}" destId="{FFDAD852-5131-4D6D-BF8E-02135045703C}" srcOrd="0" destOrd="0" presId="urn:microsoft.com/office/officeart/2008/layout/HorizontalMultiLevelHierarchy"/>
    <dgm:cxn modelId="{239D07B0-065F-4A64-A6D5-B4D8FFD4DDDC}" type="presOf" srcId="{DCDEAC43-8D18-450E-8796-2E05347892FD}" destId="{003CCC21-5219-4EAD-ACC4-E242B2319D40}" srcOrd="0" destOrd="0" presId="urn:microsoft.com/office/officeart/2008/layout/HorizontalMultiLevelHierarchy"/>
    <dgm:cxn modelId="{4DEABFB0-F7CD-4B9E-9322-AE290D5AC9E5}" type="presOf" srcId="{96C59271-AD37-444D-A5C1-EB3A05AA76A9}" destId="{F85C8D09-AFF2-477E-AF4C-154EE5273ADD}" srcOrd="1" destOrd="0" presId="urn:microsoft.com/office/officeart/2008/layout/HorizontalMultiLevelHierarchy"/>
    <dgm:cxn modelId="{F253DFB4-2BD1-46BF-87C9-E60016E2E569}" type="presOf" srcId="{A0E29822-EB1C-4993-AF0D-100739065A98}" destId="{0A02B535-4781-4144-8E47-54C73887C61B}" srcOrd="0" destOrd="0" presId="urn:microsoft.com/office/officeart/2008/layout/HorizontalMultiLevelHierarchy"/>
    <dgm:cxn modelId="{0A7A98B6-1042-496E-B0EA-54B8842B05F6}" type="presOf" srcId="{A2FD6C91-0BA9-4BCD-ADFB-8D66627D262F}" destId="{FB28B1A0-B86D-4849-B601-1C8EB6363433}" srcOrd="1" destOrd="0" presId="urn:microsoft.com/office/officeart/2008/layout/HorizontalMultiLevelHierarchy"/>
    <dgm:cxn modelId="{DBD2FBB9-ED98-40CD-9572-0F3BCF0FF578}" srcId="{ED2866E3-4F70-47EB-8B53-32FBC303D4DF}" destId="{EAD4C059-CBF6-46FA-9810-6E66248172B2}" srcOrd="2" destOrd="0" parTransId="{D4D4F294-3095-400E-82B0-E2D59F4BE238}" sibTransId="{C7CE6B9B-FCD3-401B-9B2C-539813CA2164}"/>
    <dgm:cxn modelId="{000E05BA-1805-491F-9D13-DC70EC3EB110}" type="presOf" srcId="{EAD4C059-CBF6-46FA-9810-6E66248172B2}" destId="{E3BC8557-8D3B-478B-9A63-CCC2D6321286}" srcOrd="0" destOrd="0" presId="urn:microsoft.com/office/officeart/2008/layout/HorizontalMultiLevelHierarchy"/>
    <dgm:cxn modelId="{6F76B3D5-D70F-4DF5-B875-88A45CF30099}" type="presOf" srcId="{AA998AFF-E99C-4B93-A1EC-A7D9D0144F6A}" destId="{FAC615B6-2EEA-4A1B-B60B-25BD45D985F2}" srcOrd="0" destOrd="0" presId="urn:microsoft.com/office/officeart/2008/layout/HorizontalMultiLevelHierarchy"/>
    <dgm:cxn modelId="{A491C3DB-BE81-48B9-A7CE-1F96535D0E1E}" srcId="{9124970D-8846-4937-A92D-487F1A320391}" destId="{B245EB86-ACC7-4769-A838-6E97FC10F075}" srcOrd="0" destOrd="0" parTransId="{96C59271-AD37-444D-A5C1-EB3A05AA76A9}" sibTransId="{D77D130D-4DBA-490C-9547-3445B54899FB}"/>
    <dgm:cxn modelId="{C1D3ACDD-3D21-4B11-B50C-9BBBF55EFFBA}" type="presOf" srcId="{DCDEAC43-8D18-450E-8796-2E05347892FD}" destId="{69AA78B1-2467-48A2-8C5B-C3112F9DDD2C}" srcOrd="1" destOrd="0" presId="urn:microsoft.com/office/officeart/2008/layout/HorizontalMultiLevelHierarchy"/>
    <dgm:cxn modelId="{AB1A4CDE-36AF-4CCC-B79F-8285AF16C0CF}" type="presOf" srcId="{D5E3DBBD-806D-47D4-9E68-910AA9C28140}" destId="{6D3250D8-566A-4582-9DF2-5C4A25013D9B}" srcOrd="1" destOrd="0" presId="urn:microsoft.com/office/officeart/2008/layout/HorizontalMultiLevelHierarchy"/>
    <dgm:cxn modelId="{5D65E2E7-D114-41C6-8E20-9C89C9035105}" type="presOf" srcId="{D4D4F294-3095-400E-82B0-E2D59F4BE238}" destId="{DA58265B-504D-4793-BFC1-DC4EE9F10A68}" srcOrd="1" destOrd="0" presId="urn:microsoft.com/office/officeart/2008/layout/HorizontalMultiLevelHierarchy"/>
    <dgm:cxn modelId="{760FB7ED-F47A-45F8-A4C6-EFEAC6C4CC7B}" type="presOf" srcId="{D6857F44-A5DD-47FE-AECA-5BDB49FE5DC3}" destId="{7FE87B17-89A2-42DD-82BA-8245BEF2CAA1}" srcOrd="0" destOrd="0" presId="urn:microsoft.com/office/officeart/2008/layout/HorizontalMultiLevelHierarchy"/>
    <dgm:cxn modelId="{B9C6F8F3-6DBF-4360-829F-47C5B80A45B1}" type="presOf" srcId="{9124970D-8846-4937-A92D-487F1A320391}" destId="{6C7EE292-D439-4212-8D6B-AD672CEA1BE4}" srcOrd="0" destOrd="0" presId="urn:microsoft.com/office/officeart/2008/layout/HorizontalMultiLevelHierarchy"/>
    <dgm:cxn modelId="{F3063EF5-51ED-40CD-9754-B9C7D99A0C22}" type="presOf" srcId="{41494AC1-AACD-469C-9E62-31251E086C19}" destId="{5AF45AFD-0259-45B4-B7C6-9DE711A62878}" srcOrd="0" destOrd="0" presId="urn:microsoft.com/office/officeart/2008/layout/HorizontalMultiLevelHierarchy"/>
    <dgm:cxn modelId="{231082FB-CB30-48E2-A857-39F89046C0CA}" type="presOf" srcId="{9FEC4831-FB34-446C-BFB5-5A82866A8773}" destId="{5BA78F66-9673-43E0-B749-869F88863CB1}" srcOrd="0" destOrd="0" presId="urn:microsoft.com/office/officeart/2008/layout/HorizontalMultiLevelHierarchy"/>
    <dgm:cxn modelId="{9188B6FE-7E60-4C04-B453-78541D1B0143}" type="presOf" srcId="{D6857F44-A5DD-47FE-AECA-5BDB49FE5DC3}" destId="{6CB8A402-48E5-43F0-BDB3-FE0100FC49EB}" srcOrd="1" destOrd="0" presId="urn:microsoft.com/office/officeart/2008/layout/HorizontalMultiLevelHierarchy"/>
    <dgm:cxn modelId="{E91D6DCE-1181-4386-B19B-2440E5D5FCA8}" type="presParOf" srcId="{FFDAD852-5131-4D6D-BF8E-02135045703C}" destId="{D44A2A10-2C42-4E74-B6CF-FC7A27A7043B}" srcOrd="0" destOrd="0" presId="urn:microsoft.com/office/officeart/2008/layout/HorizontalMultiLevelHierarchy"/>
    <dgm:cxn modelId="{31198A6B-C048-4174-94B5-154EBFD99D41}" type="presParOf" srcId="{D44A2A10-2C42-4E74-B6CF-FC7A27A7043B}" destId="{975CAC01-9FE8-42AC-B6E2-A03C7190A244}" srcOrd="0" destOrd="0" presId="urn:microsoft.com/office/officeart/2008/layout/HorizontalMultiLevelHierarchy"/>
    <dgm:cxn modelId="{522E30DF-F7C4-40C3-BF25-F7D5402EB786}" type="presParOf" srcId="{D44A2A10-2C42-4E74-B6CF-FC7A27A7043B}" destId="{B0642DB1-EB60-473C-8403-A8561B21199A}" srcOrd="1" destOrd="0" presId="urn:microsoft.com/office/officeart/2008/layout/HorizontalMultiLevelHierarchy"/>
    <dgm:cxn modelId="{256FA435-A9D0-4136-AAFC-C3E727B82D33}" type="presParOf" srcId="{B0642DB1-EB60-473C-8403-A8561B21199A}" destId="{7FE87B17-89A2-42DD-82BA-8245BEF2CAA1}" srcOrd="0" destOrd="0" presId="urn:microsoft.com/office/officeart/2008/layout/HorizontalMultiLevelHierarchy"/>
    <dgm:cxn modelId="{1994EC95-EC27-4900-8592-FC2A7879FCA6}" type="presParOf" srcId="{7FE87B17-89A2-42DD-82BA-8245BEF2CAA1}" destId="{6CB8A402-48E5-43F0-BDB3-FE0100FC49EB}" srcOrd="0" destOrd="0" presId="urn:microsoft.com/office/officeart/2008/layout/HorizontalMultiLevelHierarchy"/>
    <dgm:cxn modelId="{66BC4009-62EA-4962-A225-5DA1DD1028CB}" type="presParOf" srcId="{B0642DB1-EB60-473C-8403-A8561B21199A}" destId="{4E3B3C00-5EEC-4A9E-88C4-E23AF4B29663}" srcOrd="1" destOrd="0" presId="urn:microsoft.com/office/officeart/2008/layout/HorizontalMultiLevelHierarchy"/>
    <dgm:cxn modelId="{4C680170-D200-41CB-835C-AE14238E13CD}" type="presParOf" srcId="{4E3B3C00-5EEC-4A9E-88C4-E23AF4B29663}" destId="{5AF45AFD-0259-45B4-B7C6-9DE711A62878}" srcOrd="0" destOrd="0" presId="urn:microsoft.com/office/officeart/2008/layout/HorizontalMultiLevelHierarchy"/>
    <dgm:cxn modelId="{567F5BF0-DB7C-4A2B-B83B-56405CDC4F05}" type="presParOf" srcId="{4E3B3C00-5EEC-4A9E-88C4-E23AF4B29663}" destId="{DC36FD7F-3861-4BCD-BA5D-CA5B8D0F3870}" srcOrd="1" destOrd="0" presId="urn:microsoft.com/office/officeart/2008/layout/HorizontalMultiLevelHierarchy"/>
    <dgm:cxn modelId="{ADE677C8-814A-4D38-BDD1-3AC3479552AA}" type="presParOf" srcId="{DC36FD7F-3861-4BCD-BA5D-CA5B8D0F3870}" destId="{003CCC21-5219-4EAD-ACC4-E242B2319D40}" srcOrd="0" destOrd="0" presId="urn:microsoft.com/office/officeart/2008/layout/HorizontalMultiLevelHierarchy"/>
    <dgm:cxn modelId="{45C8024E-2993-425F-B20F-7A17E054CE02}" type="presParOf" srcId="{003CCC21-5219-4EAD-ACC4-E242B2319D40}" destId="{69AA78B1-2467-48A2-8C5B-C3112F9DDD2C}" srcOrd="0" destOrd="0" presId="urn:microsoft.com/office/officeart/2008/layout/HorizontalMultiLevelHierarchy"/>
    <dgm:cxn modelId="{0C73A9E9-8254-4357-89FD-A568423C3E87}" type="presParOf" srcId="{DC36FD7F-3861-4BCD-BA5D-CA5B8D0F3870}" destId="{EB77856E-FFE4-46FA-A99C-71C55D4B1B06}" srcOrd="1" destOrd="0" presId="urn:microsoft.com/office/officeart/2008/layout/HorizontalMultiLevelHierarchy"/>
    <dgm:cxn modelId="{13240802-FDA1-4594-8091-53A46AF8C426}" type="presParOf" srcId="{EB77856E-FFE4-46FA-A99C-71C55D4B1B06}" destId="{D73D4909-7F59-42DB-B9BE-F1F8174025C1}" srcOrd="0" destOrd="0" presId="urn:microsoft.com/office/officeart/2008/layout/HorizontalMultiLevelHierarchy"/>
    <dgm:cxn modelId="{7B439DB1-4381-427D-B5CF-1549AC56F3A9}" type="presParOf" srcId="{EB77856E-FFE4-46FA-A99C-71C55D4B1B06}" destId="{96F90F45-5719-4DE0-90AF-08C7DAD487EC}" srcOrd="1" destOrd="0" presId="urn:microsoft.com/office/officeart/2008/layout/HorizontalMultiLevelHierarchy"/>
    <dgm:cxn modelId="{88B834E5-6716-40FD-B444-3C8FCE4F93B0}" type="presParOf" srcId="{B0642DB1-EB60-473C-8403-A8561B21199A}" destId="{86A2A96C-46A3-47AF-86FC-CE6CABC05CB6}" srcOrd="2" destOrd="0" presId="urn:microsoft.com/office/officeart/2008/layout/HorizontalMultiLevelHierarchy"/>
    <dgm:cxn modelId="{73E652ED-2F5B-47EC-B690-6672ADCE1900}" type="presParOf" srcId="{86A2A96C-46A3-47AF-86FC-CE6CABC05CB6}" destId="{2F7AB18F-69A1-4FED-8747-9B0822B74020}" srcOrd="0" destOrd="0" presId="urn:microsoft.com/office/officeart/2008/layout/HorizontalMultiLevelHierarchy"/>
    <dgm:cxn modelId="{4292B96F-4817-4DDB-A925-DC07DAEFD3C3}" type="presParOf" srcId="{B0642DB1-EB60-473C-8403-A8561B21199A}" destId="{7B2A0319-FD55-406D-A752-D256EFA3C228}" srcOrd="3" destOrd="0" presId="urn:microsoft.com/office/officeart/2008/layout/HorizontalMultiLevelHierarchy"/>
    <dgm:cxn modelId="{4BC84FAD-ED70-4534-9F7F-6A90AD92F6EE}" type="presParOf" srcId="{7B2A0319-FD55-406D-A752-D256EFA3C228}" destId="{5DE37DBF-7726-48E1-9620-2C8F966A2DC4}" srcOrd="0" destOrd="0" presId="urn:microsoft.com/office/officeart/2008/layout/HorizontalMultiLevelHierarchy"/>
    <dgm:cxn modelId="{A6F91702-B6C7-44F9-8051-BDC6C747EB20}" type="presParOf" srcId="{7B2A0319-FD55-406D-A752-D256EFA3C228}" destId="{73FCEE38-1C95-4516-A5B1-00E5D579B7B5}" srcOrd="1" destOrd="0" presId="urn:microsoft.com/office/officeart/2008/layout/HorizontalMultiLevelHierarchy"/>
    <dgm:cxn modelId="{24F18916-8420-417A-B81E-DE95D1F1F91E}" type="presParOf" srcId="{73FCEE38-1C95-4516-A5B1-00E5D579B7B5}" destId="{9CF4CFAD-F794-499C-8A45-E6DA6DA692EB}" srcOrd="0" destOrd="0" presId="urn:microsoft.com/office/officeart/2008/layout/HorizontalMultiLevelHierarchy"/>
    <dgm:cxn modelId="{C776A74B-1DDE-403A-992A-5F56E69F8C3A}" type="presParOf" srcId="{9CF4CFAD-F794-499C-8A45-E6DA6DA692EB}" destId="{FD3A5A51-58ED-4F67-BBE6-C8D083F01591}" srcOrd="0" destOrd="0" presId="urn:microsoft.com/office/officeart/2008/layout/HorizontalMultiLevelHierarchy"/>
    <dgm:cxn modelId="{F46378AE-EB48-45E5-8234-71832E8AB993}" type="presParOf" srcId="{73FCEE38-1C95-4516-A5B1-00E5D579B7B5}" destId="{37CB9A0F-3E89-4378-A6BD-15CB585DCB7C}" srcOrd="1" destOrd="0" presId="urn:microsoft.com/office/officeart/2008/layout/HorizontalMultiLevelHierarchy"/>
    <dgm:cxn modelId="{5C1DB279-55D6-4A05-A361-DD9B3D8D2B2B}" type="presParOf" srcId="{37CB9A0F-3E89-4378-A6BD-15CB585DCB7C}" destId="{AF4A3189-63FE-468F-98B3-24F19D340ED1}" srcOrd="0" destOrd="0" presId="urn:microsoft.com/office/officeart/2008/layout/HorizontalMultiLevelHierarchy"/>
    <dgm:cxn modelId="{401012D7-0CAB-4341-ACED-2BA09BEE15A8}" type="presParOf" srcId="{37CB9A0F-3E89-4378-A6BD-15CB585DCB7C}" destId="{6754F669-19D7-4F44-9D28-40ACA1E4008A}" srcOrd="1" destOrd="0" presId="urn:microsoft.com/office/officeart/2008/layout/HorizontalMultiLevelHierarchy"/>
    <dgm:cxn modelId="{F0641950-827A-42DC-9443-95510D229CF9}" type="presParOf" srcId="{B0642DB1-EB60-473C-8403-A8561B21199A}" destId="{5DBFE3B5-6C00-4C4C-8573-F5517ABF0493}" srcOrd="4" destOrd="0" presId="urn:microsoft.com/office/officeart/2008/layout/HorizontalMultiLevelHierarchy"/>
    <dgm:cxn modelId="{1143016A-FE01-4861-AB28-BAC707D5B4C1}" type="presParOf" srcId="{5DBFE3B5-6C00-4C4C-8573-F5517ABF0493}" destId="{DA58265B-504D-4793-BFC1-DC4EE9F10A68}" srcOrd="0" destOrd="0" presId="urn:microsoft.com/office/officeart/2008/layout/HorizontalMultiLevelHierarchy"/>
    <dgm:cxn modelId="{A59B6BC7-96C4-4820-B9BB-7C13FA4CEED1}" type="presParOf" srcId="{B0642DB1-EB60-473C-8403-A8561B21199A}" destId="{23A49363-2F44-40F5-9C3F-745E35346CDF}" srcOrd="5" destOrd="0" presId="urn:microsoft.com/office/officeart/2008/layout/HorizontalMultiLevelHierarchy"/>
    <dgm:cxn modelId="{79633B44-5900-4668-B7D3-8A3CEDF5C6F0}" type="presParOf" srcId="{23A49363-2F44-40F5-9C3F-745E35346CDF}" destId="{E3BC8557-8D3B-478B-9A63-CCC2D6321286}" srcOrd="0" destOrd="0" presId="urn:microsoft.com/office/officeart/2008/layout/HorizontalMultiLevelHierarchy"/>
    <dgm:cxn modelId="{DB288D66-0A80-4D59-B56F-74AFD7B26519}" type="presParOf" srcId="{23A49363-2F44-40F5-9C3F-745E35346CDF}" destId="{49A4DA51-6BAA-490A-8972-64BC6B385023}" srcOrd="1" destOrd="0" presId="urn:microsoft.com/office/officeart/2008/layout/HorizontalMultiLevelHierarchy"/>
    <dgm:cxn modelId="{60B1D2D7-F030-4F13-A962-E4BF60C5AB02}" type="presParOf" srcId="{49A4DA51-6BAA-490A-8972-64BC6B385023}" destId="{AA3D4DDD-4984-4D61-982C-F278240C59C3}" srcOrd="0" destOrd="0" presId="urn:microsoft.com/office/officeart/2008/layout/HorizontalMultiLevelHierarchy"/>
    <dgm:cxn modelId="{122FABD0-B943-4D67-AD7D-1E11C75D1587}" type="presParOf" srcId="{AA3D4DDD-4984-4D61-982C-F278240C59C3}" destId="{FB28B1A0-B86D-4849-B601-1C8EB6363433}" srcOrd="0" destOrd="0" presId="urn:microsoft.com/office/officeart/2008/layout/HorizontalMultiLevelHierarchy"/>
    <dgm:cxn modelId="{6A70B32A-888A-4F2C-9993-55345DC5B40F}" type="presParOf" srcId="{49A4DA51-6BAA-490A-8972-64BC6B385023}" destId="{AEBA46BF-1089-41C6-881A-B0F21CBC8374}" srcOrd="1" destOrd="0" presId="urn:microsoft.com/office/officeart/2008/layout/HorizontalMultiLevelHierarchy"/>
    <dgm:cxn modelId="{ADA0FE20-A2EC-4CEF-B653-86E39CD49AC7}" type="presParOf" srcId="{AEBA46BF-1089-41C6-881A-B0F21CBC8374}" destId="{48E3F8C4-5287-4A00-A9DB-0ECD5E8223CF}" srcOrd="0" destOrd="0" presId="urn:microsoft.com/office/officeart/2008/layout/HorizontalMultiLevelHierarchy"/>
    <dgm:cxn modelId="{185EADC7-8A2C-451E-B78E-2CF562314C8C}" type="presParOf" srcId="{AEBA46BF-1089-41C6-881A-B0F21CBC8374}" destId="{6A660F7C-4848-464E-A50C-214D131C788E}" srcOrd="1" destOrd="0" presId="urn:microsoft.com/office/officeart/2008/layout/HorizontalMultiLevelHierarchy"/>
    <dgm:cxn modelId="{06DBFB8D-C53A-4CAC-990E-6AE5A07B68F0}" type="presParOf" srcId="{B0642DB1-EB60-473C-8403-A8561B21199A}" destId="{C40FAB4E-E97F-4066-B155-2E21155122C5}" srcOrd="6" destOrd="0" presId="urn:microsoft.com/office/officeart/2008/layout/HorizontalMultiLevelHierarchy"/>
    <dgm:cxn modelId="{A14FAEBB-E6A6-4CBA-A06B-D19F4EDABA46}" type="presParOf" srcId="{C40FAB4E-E97F-4066-B155-2E21155122C5}" destId="{E478B0A5-A2D1-4502-9984-95417CBF5307}" srcOrd="0" destOrd="0" presId="urn:microsoft.com/office/officeart/2008/layout/HorizontalMultiLevelHierarchy"/>
    <dgm:cxn modelId="{2054D7D2-B9AF-41D1-B9A7-00837921A25F}" type="presParOf" srcId="{B0642DB1-EB60-473C-8403-A8561B21199A}" destId="{BE6F288E-D2AC-49F6-A62C-306EAAE92A95}" srcOrd="7" destOrd="0" presId="urn:microsoft.com/office/officeart/2008/layout/HorizontalMultiLevelHierarchy"/>
    <dgm:cxn modelId="{1F9593B1-9D2A-40D1-976E-9DFC5A42323F}" type="presParOf" srcId="{BE6F288E-D2AC-49F6-A62C-306EAAE92A95}" destId="{FAC615B6-2EEA-4A1B-B60B-25BD45D985F2}" srcOrd="0" destOrd="0" presId="urn:microsoft.com/office/officeart/2008/layout/HorizontalMultiLevelHierarchy"/>
    <dgm:cxn modelId="{2E63778D-DF78-4C2C-8136-01681CAFA3BD}" type="presParOf" srcId="{BE6F288E-D2AC-49F6-A62C-306EAAE92A95}" destId="{00F68EE7-C33F-495F-8040-F4BEAD1E39D0}" srcOrd="1" destOrd="0" presId="urn:microsoft.com/office/officeart/2008/layout/HorizontalMultiLevelHierarchy"/>
    <dgm:cxn modelId="{214A1E27-512D-4909-B205-9ABA63F96011}" type="presParOf" srcId="{00F68EE7-C33F-495F-8040-F4BEAD1E39D0}" destId="{0A02B535-4781-4144-8E47-54C73887C61B}" srcOrd="0" destOrd="0" presId="urn:microsoft.com/office/officeart/2008/layout/HorizontalMultiLevelHierarchy"/>
    <dgm:cxn modelId="{4571E3C6-89D6-4616-8031-4AD96E207560}" type="presParOf" srcId="{0A02B535-4781-4144-8E47-54C73887C61B}" destId="{8057F4EF-CFD2-4C51-A17E-DB97C226346C}" srcOrd="0" destOrd="0" presId="urn:microsoft.com/office/officeart/2008/layout/HorizontalMultiLevelHierarchy"/>
    <dgm:cxn modelId="{89AB04F1-8E39-4BE3-8247-FA7B9ACF8B66}" type="presParOf" srcId="{00F68EE7-C33F-495F-8040-F4BEAD1E39D0}" destId="{8B551D35-5157-4689-8D44-81DF4E389861}" srcOrd="1" destOrd="0" presId="urn:microsoft.com/office/officeart/2008/layout/HorizontalMultiLevelHierarchy"/>
    <dgm:cxn modelId="{B0809B6C-3DA6-412F-BF79-01B7B470DB52}" type="presParOf" srcId="{8B551D35-5157-4689-8D44-81DF4E389861}" destId="{5BA78F66-9673-43E0-B749-869F88863CB1}" srcOrd="0" destOrd="0" presId="urn:microsoft.com/office/officeart/2008/layout/HorizontalMultiLevelHierarchy"/>
    <dgm:cxn modelId="{F3954A84-7ACE-4A9D-8A1F-B4E4BF0EC426}" type="presParOf" srcId="{8B551D35-5157-4689-8D44-81DF4E389861}" destId="{7903CB9C-5998-43EA-9F9F-2A26B8F5FE01}" srcOrd="1" destOrd="0" presId="urn:microsoft.com/office/officeart/2008/layout/HorizontalMultiLevelHierarchy"/>
    <dgm:cxn modelId="{65426A0A-F01B-42F6-BD2D-FF38D21F22F9}" type="presParOf" srcId="{B0642DB1-EB60-473C-8403-A8561B21199A}" destId="{00E7C550-9B6C-48AF-91B2-79B27706A33E}" srcOrd="8" destOrd="0" presId="urn:microsoft.com/office/officeart/2008/layout/HorizontalMultiLevelHierarchy"/>
    <dgm:cxn modelId="{48678AAF-4E6D-4642-97EF-02C3C60D27EC}" type="presParOf" srcId="{00E7C550-9B6C-48AF-91B2-79B27706A33E}" destId="{6D3250D8-566A-4582-9DF2-5C4A25013D9B}" srcOrd="0" destOrd="0" presId="urn:microsoft.com/office/officeart/2008/layout/HorizontalMultiLevelHierarchy"/>
    <dgm:cxn modelId="{B2C19007-D98C-41ED-99E4-3D906E775516}" type="presParOf" srcId="{B0642DB1-EB60-473C-8403-A8561B21199A}" destId="{0C198C5C-3B24-4F6A-96EA-EA85CDA2D7B4}" srcOrd="9" destOrd="0" presId="urn:microsoft.com/office/officeart/2008/layout/HorizontalMultiLevelHierarchy"/>
    <dgm:cxn modelId="{B66D7813-AF1A-47B5-BA6B-61585FE85D40}" type="presParOf" srcId="{0C198C5C-3B24-4F6A-96EA-EA85CDA2D7B4}" destId="{6C7EE292-D439-4212-8D6B-AD672CEA1BE4}" srcOrd="0" destOrd="0" presId="urn:microsoft.com/office/officeart/2008/layout/HorizontalMultiLevelHierarchy"/>
    <dgm:cxn modelId="{8BAB0E30-A333-4B0D-8F72-101C208E1309}" type="presParOf" srcId="{0C198C5C-3B24-4F6A-96EA-EA85CDA2D7B4}" destId="{0338FCC8-A1CD-4374-9AA9-164AC3C4BA79}" srcOrd="1" destOrd="0" presId="urn:microsoft.com/office/officeart/2008/layout/HorizontalMultiLevelHierarchy"/>
    <dgm:cxn modelId="{6317E99B-5A68-409D-B230-F4D4765B3A7A}" type="presParOf" srcId="{0338FCC8-A1CD-4374-9AA9-164AC3C4BA79}" destId="{7687C6EE-AEE4-4708-B2C1-B94F82763F87}" srcOrd="0" destOrd="0" presId="urn:microsoft.com/office/officeart/2008/layout/HorizontalMultiLevelHierarchy"/>
    <dgm:cxn modelId="{49D01878-B17C-4573-A207-8EB3B379D42C}" type="presParOf" srcId="{7687C6EE-AEE4-4708-B2C1-B94F82763F87}" destId="{F85C8D09-AFF2-477E-AF4C-154EE5273ADD}" srcOrd="0" destOrd="0" presId="urn:microsoft.com/office/officeart/2008/layout/HorizontalMultiLevelHierarchy"/>
    <dgm:cxn modelId="{1CA3BDF8-4BE3-42A8-BD10-EE417A42D6A8}" type="presParOf" srcId="{0338FCC8-A1CD-4374-9AA9-164AC3C4BA79}" destId="{D702DC8D-4DAE-4F4F-BD7E-9A0BA21602D6}" srcOrd="1" destOrd="0" presId="urn:microsoft.com/office/officeart/2008/layout/HorizontalMultiLevelHierarchy"/>
    <dgm:cxn modelId="{9F560AFA-1A2C-4D28-B8E0-F8E92594009D}" type="presParOf" srcId="{D702DC8D-4DAE-4F4F-BD7E-9A0BA21602D6}" destId="{B9D49422-8293-4865-81CD-A705BCB554BA}" srcOrd="0" destOrd="0" presId="urn:microsoft.com/office/officeart/2008/layout/HorizontalMultiLevelHierarchy"/>
    <dgm:cxn modelId="{1F6AA8EB-B7D4-49FF-8C87-D8C34749045E}" type="presParOf" srcId="{D702DC8D-4DAE-4F4F-BD7E-9A0BA21602D6}" destId="{8673D741-35BE-4229-BB65-7413ED06951C}" srcOrd="1" destOrd="0" presId="urn:microsoft.com/office/officeart/2008/layout/HorizontalMultiLevelHierarchy"/>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4FDD20C-6E74-4B03-9731-902E094F4410}" type="doc">
      <dgm:prSet loTypeId="urn:microsoft.com/office/officeart/2005/8/layout/chevron1" loCatId="process" qsTypeId="urn:microsoft.com/office/officeart/2005/8/quickstyle/3d2" qsCatId="3D" csTypeId="urn:microsoft.com/office/officeart/2005/8/colors/colorful1" csCatId="colorful" phldr="1"/>
      <dgm:spPr/>
    </dgm:pt>
    <dgm:pt modelId="{00BDDD08-D38F-4BC9-888B-A296E9B5EA2C}">
      <dgm:prSet phldrT="[Text]" custT="1"/>
      <dgm:spPr>
        <a:solidFill>
          <a:srgbClr val="FF6600"/>
        </a:solidFill>
      </dgm:spPr>
      <dgm:t>
        <a:bodyPr/>
        <a:lstStyle/>
        <a:p>
          <a:r>
            <a:rPr lang="el-GR" sz="1400" b="1" dirty="0">
              <a:effectLst>
                <a:outerShdw blurRad="38100" dist="38100" dir="2700000" algn="tl">
                  <a:srgbClr val="000000">
                    <a:alpha val="43137"/>
                  </a:srgbClr>
                </a:outerShdw>
              </a:effectLst>
              <a:latin typeface="+mj-lt"/>
            </a:rPr>
            <a:t>Επίπεδο 1α</a:t>
          </a:r>
          <a:endParaRPr lang="en-US" sz="1400" b="1" dirty="0">
            <a:effectLst>
              <a:outerShdw blurRad="38100" dist="38100" dir="2700000" algn="tl">
                <a:srgbClr val="000000">
                  <a:alpha val="43137"/>
                </a:srgbClr>
              </a:outerShdw>
            </a:effectLst>
            <a:latin typeface="+mj-lt"/>
          </a:endParaRPr>
        </a:p>
      </dgm:t>
    </dgm:pt>
    <dgm:pt modelId="{D160906B-EE5A-4A7D-A3CE-45724162C5E9}" type="parTrans" cxnId="{D307B303-6045-4008-BD8A-8D8A6D22783B}">
      <dgm:prSet/>
      <dgm:spPr/>
      <dgm:t>
        <a:bodyPr/>
        <a:lstStyle/>
        <a:p>
          <a:endParaRPr lang="en-US" sz="1400"/>
        </a:p>
      </dgm:t>
    </dgm:pt>
    <dgm:pt modelId="{58482202-1709-48B0-84FC-F51767E85563}" type="sibTrans" cxnId="{D307B303-6045-4008-BD8A-8D8A6D22783B}">
      <dgm:prSet/>
      <dgm:spPr/>
      <dgm:t>
        <a:bodyPr/>
        <a:lstStyle/>
        <a:p>
          <a:endParaRPr lang="en-US" sz="1400"/>
        </a:p>
      </dgm:t>
    </dgm:pt>
    <dgm:pt modelId="{EA349189-27BC-4C6A-9137-120093062730}">
      <dgm:prSet phldrT="[Text]" custT="1"/>
      <dgm:spPr>
        <a:solidFill>
          <a:srgbClr val="FFCC00"/>
        </a:solidFill>
      </dgm:spPr>
      <dgm:t>
        <a:bodyPr/>
        <a:lstStyle/>
        <a:p>
          <a:r>
            <a:rPr lang="el-GR" sz="1400" b="1" dirty="0">
              <a:effectLst>
                <a:outerShdw blurRad="38100" dist="38100" dir="2700000" algn="tl">
                  <a:srgbClr val="000000">
                    <a:alpha val="43137"/>
                  </a:srgbClr>
                </a:outerShdw>
              </a:effectLst>
              <a:latin typeface="+mj-lt"/>
            </a:rPr>
            <a:t>Επίπεδο 2</a:t>
          </a:r>
          <a:endParaRPr lang="en-US" sz="1400" dirty="0">
            <a:latin typeface="+mj-lt"/>
          </a:endParaRPr>
        </a:p>
      </dgm:t>
    </dgm:pt>
    <dgm:pt modelId="{A9063BB4-E708-477F-835F-2B031F37166D}" type="parTrans" cxnId="{E506149A-D3C0-444D-ACCB-D30C945EDF9F}">
      <dgm:prSet/>
      <dgm:spPr/>
      <dgm:t>
        <a:bodyPr/>
        <a:lstStyle/>
        <a:p>
          <a:endParaRPr lang="en-US" sz="1400"/>
        </a:p>
      </dgm:t>
    </dgm:pt>
    <dgm:pt modelId="{23F3210B-DC0C-4CFF-9914-2D4E82AF4EDE}" type="sibTrans" cxnId="{E506149A-D3C0-444D-ACCB-D30C945EDF9F}">
      <dgm:prSet/>
      <dgm:spPr/>
      <dgm:t>
        <a:bodyPr/>
        <a:lstStyle/>
        <a:p>
          <a:endParaRPr lang="en-US" sz="1400"/>
        </a:p>
      </dgm:t>
    </dgm:pt>
    <dgm:pt modelId="{E2EF8AEB-D275-4289-99FF-07ECA692DD35}">
      <dgm:prSet phldrT="[Text]" custT="1"/>
      <dgm:spPr>
        <a:solidFill>
          <a:schemeClr val="accent6"/>
        </a:solidFill>
      </dgm:spPr>
      <dgm:t>
        <a:bodyPr/>
        <a:lstStyle/>
        <a:p>
          <a:r>
            <a:rPr lang="el-GR" sz="1400" b="1" dirty="0">
              <a:effectLst>
                <a:outerShdw blurRad="38100" dist="38100" dir="2700000" algn="tl">
                  <a:srgbClr val="000000">
                    <a:alpha val="43137"/>
                  </a:srgbClr>
                </a:outerShdw>
              </a:effectLst>
              <a:latin typeface="+mj-lt"/>
            </a:rPr>
            <a:t>Επίπεδο 3</a:t>
          </a:r>
          <a:endParaRPr lang="en-US" sz="1400" dirty="0">
            <a:latin typeface="+mj-lt"/>
          </a:endParaRPr>
        </a:p>
      </dgm:t>
    </dgm:pt>
    <dgm:pt modelId="{34A096FA-453F-4E0F-9F34-51FF62BCD9C9}" type="parTrans" cxnId="{250F10D6-6BF9-45AC-B6FB-1D1C670D7BA6}">
      <dgm:prSet/>
      <dgm:spPr/>
      <dgm:t>
        <a:bodyPr/>
        <a:lstStyle/>
        <a:p>
          <a:endParaRPr lang="en-US" sz="1400"/>
        </a:p>
      </dgm:t>
    </dgm:pt>
    <dgm:pt modelId="{689549F4-B041-495B-AFFD-1DB62E90DBBA}" type="sibTrans" cxnId="{250F10D6-6BF9-45AC-B6FB-1D1C670D7BA6}">
      <dgm:prSet/>
      <dgm:spPr/>
      <dgm:t>
        <a:bodyPr/>
        <a:lstStyle/>
        <a:p>
          <a:endParaRPr lang="en-US" sz="1400"/>
        </a:p>
      </dgm:t>
    </dgm:pt>
    <dgm:pt modelId="{11005FEA-BC92-4D68-84F1-B313CD80E113}">
      <dgm:prSet custT="1"/>
      <dgm:spPr>
        <a:solidFill>
          <a:schemeClr val="accent5"/>
        </a:solidFill>
      </dgm:spPr>
      <dgm:t>
        <a:bodyPr/>
        <a:lstStyle/>
        <a:p>
          <a:r>
            <a:rPr lang="el-GR" sz="1400" b="1" dirty="0">
              <a:effectLst>
                <a:outerShdw blurRad="38100" dist="38100" dir="2700000" algn="tl">
                  <a:srgbClr val="000000">
                    <a:alpha val="43137"/>
                  </a:srgbClr>
                </a:outerShdw>
              </a:effectLst>
              <a:latin typeface="+mj-lt"/>
            </a:rPr>
            <a:t>Επίπεδο 4</a:t>
          </a:r>
          <a:endParaRPr lang="en-US" sz="1400" dirty="0">
            <a:latin typeface="+mj-lt"/>
          </a:endParaRPr>
        </a:p>
      </dgm:t>
    </dgm:pt>
    <dgm:pt modelId="{B1B0B727-B7B2-49B2-B763-4659B9D83CAB}" type="parTrans" cxnId="{A326E10D-99E3-41BB-8104-88E7A2F6F243}">
      <dgm:prSet/>
      <dgm:spPr/>
      <dgm:t>
        <a:bodyPr/>
        <a:lstStyle/>
        <a:p>
          <a:endParaRPr lang="en-US" sz="1400"/>
        </a:p>
      </dgm:t>
    </dgm:pt>
    <dgm:pt modelId="{CB5E1724-8CC6-4116-A506-0B06EBFAD14F}" type="sibTrans" cxnId="{A326E10D-99E3-41BB-8104-88E7A2F6F243}">
      <dgm:prSet/>
      <dgm:spPr/>
      <dgm:t>
        <a:bodyPr/>
        <a:lstStyle/>
        <a:p>
          <a:endParaRPr lang="en-US" sz="1400"/>
        </a:p>
      </dgm:t>
    </dgm:pt>
    <dgm:pt modelId="{90BD0BD0-CAE5-45B4-8807-ABCBEDE22E83}">
      <dgm:prSet custT="1"/>
      <dgm:spPr>
        <a:solidFill>
          <a:schemeClr val="accent4"/>
        </a:solidFill>
      </dgm:spPr>
      <dgm:t>
        <a:bodyPr/>
        <a:lstStyle/>
        <a:p>
          <a:r>
            <a:rPr lang="el-GR" sz="1400" b="1" dirty="0">
              <a:effectLst>
                <a:outerShdw blurRad="38100" dist="38100" dir="2700000" algn="tl">
                  <a:srgbClr val="000000">
                    <a:alpha val="43137"/>
                  </a:srgbClr>
                </a:outerShdw>
              </a:effectLst>
              <a:latin typeface="+mj-lt"/>
            </a:rPr>
            <a:t>Επίπεδο 5</a:t>
          </a:r>
          <a:endParaRPr lang="en-US" sz="1400" dirty="0">
            <a:latin typeface="+mj-lt"/>
          </a:endParaRPr>
        </a:p>
      </dgm:t>
    </dgm:pt>
    <dgm:pt modelId="{95780113-C94A-4C72-91C4-4A06BA0CC418}" type="parTrans" cxnId="{64D4AF67-C8BF-4C45-804C-543B7343430E}">
      <dgm:prSet/>
      <dgm:spPr/>
      <dgm:t>
        <a:bodyPr/>
        <a:lstStyle/>
        <a:p>
          <a:endParaRPr lang="en-US" sz="1400"/>
        </a:p>
      </dgm:t>
    </dgm:pt>
    <dgm:pt modelId="{5EAE6C44-30C9-4E2C-9413-CD9CF0F71B4E}" type="sibTrans" cxnId="{64D4AF67-C8BF-4C45-804C-543B7343430E}">
      <dgm:prSet/>
      <dgm:spPr/>
      <dgm:t>
        <a:bodyPr/>
        <a:lstStyle/>
        <a:p>
          <a:endParaRPr lang="en-US" sz="1400"/>
        </a:p>
      </dgm:t>
    </dgm:pt>
    <dgm:pt modelId="{00DAC216-8D83-445A-8DAA-D9C85B368056}">
      <dgm:prSet custT="1"/>
      <dgm:spPr>
        <a:solidFill>
          <a:schemeClr val="accent3"/>
        </a:solidFill>
      </dgm:spPr>
      <dgm:t>
        <a:bodyPr/>
        <a:lstStyle/>
        <a:p>
          <a:r>
            <a:rPr lang="el-GR" sz="1400" b="1" dirty="0">
              <a:effectLst>
                <a:outerShdw blurRad="38100" dist="38100" dir="2700000" algn="tl">
                  <a:srgbClr val="000000">
                    <a:alpha val="43137"/>
                  </a:srgbClr>
                </a:outerShdw>
              </a:effectLst>
              <a:latin typeface="+mj-lt"/>
            </a:rPr>
            <a:t>Επίπεδο 6</a:t>
          </a:r>
          <a:endParaRPr lang="en-US" sz="1400" b="1" dirty="0">
            <a:latin typeface="+mj-lt"/>
          </a:endParaRPr>
        </a:p>
      </dgm:t>
    </dgm:pt>
    <dgm:pt modelId="{17A8F648-A225-479B-9284-E53AC27FA1C0}" type="parTrans" cxnId="{136EF952-93A6-41EF-A639-7AC2C0EE70B1}">
      <dgm:prSet/>
      <dgm:spPr/>
      <dgm:t>
        <a:bodyPr/>
        <a:lstStyle/>
        <a:p>
          <a:endParaRPr lang="en-US" sz="1400"/>
        </a:p>
      </dgm:t>
    </dgm:pt>
    <dgm:pt modelId="{EF2FC267-E4F8-4901-8D82-9BC31ADB5067}" type="sibTrans" cxnId="{136EF952-93A6-41EF-A639-7AC2C0EE70B1}">
      <dgm:prSet/>
      <dgm:spPr/>
      <dgm:t>
        <a:bodyPr/>
        <a:lstStyle/>
        <a:p>
          <a:endParaRPr lang="en-US" sz="1400"/>
        </a:p>
      </dgm:t>
    </dgm:pt>
    <dgm:pt modelId="{B4AEB40E-3F2E-4722-B2D5-AD345C3D3CE9}">
      <dgm:prSet custT="1"/>
      <dgm:spPr>
        <a:solidFill>
          <a:srgbClr val="FF3300"/>
        </a:solidFill>
      </dgm:spPr>
      <dgm:t>
        <a:bodyPr/>
        <a:lstStyle/>
        <a:p>
          <a:r>
            <a:rPr lang="el-GR" sz="1400" b="1" dirty="0">
              <a:effectLst>
                <a:outerShdw blurRad="38100" dist="38100" dir="2700000" algn="tl">
                  <a:srgbClr val="000000">
                    <a:alpha val="43137"/>
                  </a:srgbClr>
                </a:outerShdw>
              </a:effectLst>
              <a:latin typeface="+mj-lt"/>
            </a:rPr>
            <a:t>Επίπεδο 1β </a:t>
          </a:r>
          <a:endParaRPr lang="en-US" sz="1400" dirty="0">
            <a:latin typeface="+mj-lt"/>
          </a:endParaRPr>
        </a:p>
      </dgm:t>
    </dgm:pt>
    <dgm:pt modelId="{164C7B92-A541-44E3-ABD1-D543FC2724B3}" type="parTrans" cxnId="{4E21C25C-85B7-4FC3-B67F-6307105D4B03}">
      <dgm:prSet/>
      <dgm:spPr/>
      <dgm:t>
        <a:bodyPr/>
        <a:lstStyle/>
        <a:p>
          <a:endParaRPr lang="en-US" sz="1400"/>
        </a:p>
      </dgm:t>
    </dgm:pt>
    <dgm:pt modelId="{39D1B8E8-2433-47FF-A722-663AC166A0E1}" type="sibTrans" cxnId="{4E21C25C-85B7-4FC3-B67F-6307105D4B03}">
      <dgm:prSet/>
      <dgm:spPr/>
      <dgm:t>
        <a:bodyPr/>
        <a:lstStyle/>
        <a:p>
          <a:endParaRPr lang="en-US" sz="1400"/>
        </a:p>
      </dgm:t>
    </dgm:pt>
    <dgm:pt modelId="{42FB5D77-4A65-4B50-8307-58C6EE4A201F}" type="pres">
      <dgm:prSet presAssocID="{D4FDD20C-6E74-4B03-9731-902E094F4410}" presName="Name0" presStyleCnt="0">
        <dgm:presLayoutVars>
          <dgm:dir/>
          <dgm:animLvl val="lvl"/>
          <dgm:resizeHandles val="exact"/>
        </dgm:presLayoutVars>
      </dgm:prSet>
      <dgm:spPr/>
    </dgm:pt>
    <dgm:pt modelId="{47B87A48-9957-49B1-AEB9-341147403C90}" type="pres">
      <dgm:prSet presAssocID="{B4AEB40E-3F2E-4722-B2D5-AD345C3D3CE9}" presName="parTxOnly" presStyleLbl="node1" presStyleIdx="0" presStyleCnt="7">
        <dgm:presLayoutVars>
          <dgm:chMax val="0"/>
          <dgm:chPref val="0"/>
          <dgm:bulletEnabled val="1"/>
        </dgm:presLayoutVars>
      </dgm:prSet>
      <dgm:spPr/>
    </dgm:pt>
    <dgm:pt modelId="{C957ED36-CF4F-4F1D-A0BC-DC60EBCF234D}" type="pres">
      <dgm:prSet presAssocID="{39D1B8E8-2433-47FF-A722-663AC166A0E1}" presName="parTxOnlySpace" presStyleCnt="0"/>
      <dgm:spPr/>
    </dgm:pt>
    <dgm:pt modelId="{BCA8B911-30F8-43FD-804E-44D07CD3C075}" type="pres">
      <dgm:prSet presAssocID="{00BDDD08-D38F-4BC9-888B-A296E9B5EA2C}" presName="parTxOnly" presStyleLbl="node1" presStyleIdx="1" presStyleCnt="7">
        <dgm:presLayoutVars>
          <dgm:chMax val="0"/>
          <dgm:chPref val="0"/>
          <dgm:bulletEnabled val="1"/>
        </dgm:presLayoutVars>
      </dgm:prSet>
      <dgm:spPr/>
    </dgm:pt>
    <dgm:pt modelId="{0E303977-4A4E-4128-B223-350CADD378FA}" type="pres">
      <dgm:prSet presAssocID="{58482202-1709-48B0-84FC-F51767E85563}" presName="parTxOnlySpace" presStyleCnt="0"/>
      <dgm:spPr/>
    </dgm:pt>
    <dgm:pt modelId="{ED2E8986-08EC-4BCF-BE7C-7E26DAB8589E}" type="pres">
      <dgm:prSet presAssocID="{EA349189-27BC-4C6A-9137-120093062730}" presName="parTxOnly" presStyleLbl="node1" presStyleIdx="2" presStyleCnt="7">
        <dgm:presLayoutVars>
          <dgm:chMax val="0"/>
          <dgm:chPref val="0"/>
          <dgm:bulletEnabled val="1"/>
        </dgm:presLayoutVars>
      </dgm:prSet>
      <dgm:spPr/>
    </dgm:pt>
    <dgm:pt modelId="{F76F2A8D-BFD4-4406-A9B3-EB5086B941B0}" type="pres">
      <dgm:prSet presAssocID="{23F3210B-DC0C-4CFF-9914-2D4E82AF4EDE}" presName="parTxOnlySpace" presStyleCnt="0"/>
      <dgm:spPr/>
    </dgm:pt>
    <dgm:pt modelId="{3CC33277-AF24-4D8C-8C17-8D6959BB4CFC}" type="pres">
      <dgm:prSet presAssocID="{E2EF8AEB-D275-4289-99FF-07ECA692DD35}" presName="parTxOnly" presStyleLbl="node1" presStyleIdx="3" presStyleCnt="7">
        <dgm:presLayoutVars>
          <dgm:chMax val="0"/>
          <dgm:chPref val="0"/>
          <dgm:bulletEnabled val="1"/>
        </dgm:presLayoutVars>
      </dgm:prSet>
      <dgm:spPr/>
    </dgm:pt>
    <dgm:pt modelId="{D63CC671-BD58-40D4-9B62-DB7DB0BD2475}" type="pres">
      <dgm:prSet presAssocID="{689549F4-B041-495B-AFFD-1DB62E90DBBA}" presName="parTxOnlySpace" presStyleCnt="0"/>
      <dgm:spPr/>
    </dgm:pt>
    <dgm:pt modelId="{00D86B7A-AB58-45E4-B087-2003871912C4}" type="pres">
      <dgm:prSet presAssocID="{11005FEA-BC92-4D68-84F1-B313CD80E113}" presName="parTxOnly" presStyleLbl="node1" presStyleIdx="4" presStyleCnt="7">
        <dgm:presLayoutVars>
          <dgm:chMax val="0"/>
          <dgm:chPref val="0"/>
          <dgm:bulletEnabled val="1"/>
        </dgm:presLayoutVars>
      </dgm:prSet>
      <dgm:spPr/>
    </dgm:pt>
    <dgm:pt modelId="{2C4A62FB-327A-4E19-9CF5-A12EB357D734}" type="pres">
      <dgm:prSet presAssocID="{CB5E1724-8CC6-4116-A506-0B06EBFAD14F}" presName="parTxOnlySpace" presStyleCnt="0"/>
      <dgm:spPr/>
    </dgm:pt>
    <dgm:pt modelId="{DA7CAE90-835D-4D40-8EE3-81AE8FB10AFA}" type="pres">
      <dgm:prSet presAssocID="{90BD0BD0-CAE5-45B4-8807-ABCBEDE22E83}" presName="parTxOnly" presStyleLbl="node1" presStyleIdx="5" presStyleCnt="7">
        <dgm:presLayoutVars>
          <dgm:chMax val="0"/>
          <dgm:chPref val="0"/>
          <dgm:bulletEnabled val="1"/>
        </dgm:presLayoutVars>
      </dgm:prSet>
      <dgm:spPr/>
    </dgm:pt>
    <dgm:pt modelId="{3457E6A1-CED7-4E78-9486-E626334CD15D}" type="pres">
      <dgm:prSet presAssocID="{5EAE6C44-30C9-4E2C-9413-CD9CF0F71B4E}" presName="parTxOnlySpace" presStyleCnt="0"/>
      <dgm:spPr/>
    </dgm:pt>
    <dgm:pt modelId="{3070C8CA-6900-4397-8F23-01DA8BC1AEFC}" type="pres">
      <dgm:prSet presAssocID="{00DAC216-8D83-445A-8DAA-D9C85B368056}" presName="parTxOnly" presStyleLbl="node1" presStyleIdx="6" presStyleCnt="7">
        <dgm:presLayoutVars>
          <dgm:chMax val="0"/>
          <dgm:chPref val="0"/>
          <dgm:bulletEnabled val="1"/>
        </dgm:presLayoutVars>
      </dgm:prSet>
      <dgm:spPr/>
    </dgm:pt>
  </dgm:ptLst>
  <dgm:cxnLst>
    <dgm:cxn modelId="{D307B303-6045-4008-BD8A-8D8A6D22783B}" srcId="{D4FDD20C-6E74-4B03-9731-902E094F4410}" destId="{00BDDD08-D38F-4BC9-888B-A296E9B5EA2C}" srcOrd="1" destOrd="0" parTransId="{D160906B-EE5A-4A7D-A3CE-45724162C5E9}" sibTransId="{58482202-1709-48B0-84FC-F51767E85563}"/>
    <dgm:cxn modelId="{A326E10D-99E3-41BB-8104-88E7A2F6F243}" srcId="{D4FDD20C-6E74-4B03-9731-902E094F4410}" destId="{11005FEA-BC92-4D68-84F1-B313CD80E113}" srcOrd="4" destOrd="0" parTransId="{B1B0B727-B7B2-49B2-B763-4659B9D83CAB}" sibTransId="{CB5E1724-8CC6-4116-A506-0B06EBFAD14F}"/>
    <dgm:cxn modelId="{CCCF4221-93A0-4CC0-A66A-468456B9D8DA}" type="presOf" srcId="{B4AEB40E-3F2E-4722-B2D5-AD345C3D3CE9}" destId="{47B87A48-9957-49B1-AEB9-341147403C90}" srcOrd="0" destOrd="0" presId="urn:microsoft.com/office/officeart/2005/8/layout/chevron1"/>
    <dgm:cxn modelId="{2CD36039-EBA6-4C5C-BDC0-18F82032017B}" type="presOf" srcId="{D4FDD20C-6E74-4B03-9731-902E094F4410}" destId="{42FB5D77-4A65-4B50-8307-58C6EE4A201F}" srcOrd="0" destOrd="0" presId="urn:microsoft.com/office/officeart/2005/8/layout/chevron1"/>
    <dgm:cxn modelId="{D073883A-BE74-4C20-8195-B5B11BC58085}" type="presOf" srcId="{00DAC216-8D83-445A-8DAA-D9C85B368056}" destId="{3070C8CA-6900-4397-8F23-01DA8BC1AEFC}" srcOrd="0" destOrd="0" presId="urn:microsoft.com/office/officeart/2005/8/layout/chevron1"/>
    <dgm:cxn modelId="{4E21C25C-85B7-4FC3-B67F-6307105D4B03}" srcId="{D4FDD20C-6E74-4B03-9731-902E094F4410}" destId="{B4AEB40E-3F2E-4722-B2D5-AD345C3D3CE9}" srcOrd="0" destOrd="0" parTransId="{164C7B92-A541-44E3-ABD1-D543FC2724B3}" sibTransId="{39D1B8E8-2433-47FF-A722-663AC166A0E1}"/>
    <dgm:cxn modelId="{64D4AF67-C8BF-4C45-804C-543B7343430E}" srcId="{D4FDD20C-6E74-4B03-9731-902E094F4410}" destId="{90BD0BD0-CAE5-45B4-8807-ABCBEDE22E83}" srcOrd="5" destOrd="0" parTransId="{95780113-C94A-4C72-91C4-4A06BA0CC418}" sibTransId="{5EAE6C44-30C9-4E2C-9413-CD9CF0F71B4E}"/>
    <dgm:cxn modelId="{C856DA4C-86DA-43CA-89E0-7A52F96E8637}" type="presOf" srcId="{EA349189-27BC-4C6A-9137-120093062730}" destId="{ED2E8986-08EC-4BCF-BE7C-7E26DAB8589E}" srcOrd="0" destOrd="0" presId="urn:microsoft.com/office/officeart/2005/8/layout/chevron1"/>
    <dgm:cxn modelId="{136EF952-93A6-41EF-A639-7AC2C0EE70B1}" srcId="{D4FDD20C-6E74-4B03-9731-902E094F4410}" destId="{00DAC216-8D83-445A-8DAA-D9C85B368056}" srcOrd="6" destOrd="0" parTransId="{17A8F648-A225-479B-9284-E53AC27FA1C0}" sibTransId="{EF2FC267-E4F8-4901-8D82-9BC31ADB5067}"/>
    <dgm:cxn modelId="{E506149A-D3C0-444D-ACCB-D30C945EDF9F}" srcId="{D4FDD20C-6E74-4B03-9731-902E094F4410}" destId="{EA349189-27BC-4C6A-9137-120093062730}" srcOrd="2" destOrd="0" parTransId="{A9063BB4-E708-477F-835F-2B031F37166D}" sibTransId="{23F3210B-DC0C-4CFF-9914-2D4E82AF4EDE}"/>
    <dgm:cxn modelId="{362C26A4-F505-4021-8254-20D95B4AFF83}" type="presOf" srcId="{E2EF8AEB-D275-4289-99FF-07ECA692DD35}" destId="{3CC33277-AF24-4D8C-8C17-8D6959BB4CFC}" srcOrd="0" destOrd="0" presId="urn:microsoft.com/office/officeart/2005/8/layout/chevron1"/>
    <dgm:cxn modelId="{724E83D0-5C0E-4296-892D-14E730113B84}" type="presOf" srcId="{11005FEA-BC92-4D68-84F1-B313CD80E113}" destId="{00D86B7A-AB58-45E4-B087-2003871912C4}" srcOrd="0" destOrd="0" presId="urn:microsoft.com/office/officeart/2005/8/layout/chevron1"/>
    <dgm:cxn modelId="{31B49FD5-248A-4EDC-827B-D53A8C0825C4}" type="presOf" srcId="{90BD0BD0-CAE5-45B4-8807-ABCBEDE22E83}" destId="{DA7CAE90-835D-4D40-8EE3-81AE8FB10AFA}" srcOrd="0" destOrd="0" presId="urn:microsoft.com/office/officeart/2005/8/layout/chevron1"/>
    <dgm:cxn modelId="{250F10D6-6BF9-45AC-B6FB-1D1C670D7BA6}" srcId="{D4FDD20C-6E74-4B03-9731-902E094F4410}" destId="{E2EF8AEB-D275-4289-99FF-07ECA692DD35}" srcOrd="3" destOrd="0" parTransId="{34A096FA-453F-4E0F-9F34-51FF62BCD9C9}" sibTransId="{689549F4-B041-495B-AFFD-1DB62E90DBBA}"/>
    <dgm:cxn modelId="{7C9BF3DE-0A76-4F79-B886-13D97B3BFB0A}" type="presOf" srcId="{00BDDD08-D38F-4BC9-888B-A296E9B5EA2C}" destId="{BCA8B911-30F8-43FD-804E-44D07CD3C075}" srcOrd="0" destOrd="0" presId="urn:microsoft.com/office/officeart/2005/8/layout/chevron1"/>
    <dgm:cxn modelId="{B5B9214D-CBDF-45CC-A804-A02203D4FD02}" type="presParOf" srcId="{42FB5D77-4A65-4B50-8307-58C6EE4A201F}" destId="{47B87A48-9957-49B1-AEB9-341147403C90}" srcOrd="0" destOrd="0" presId="urn:microsoft.com/office/officeart/2005/8/layout/chevron1"/>
    <dgm:cxn modelId="{2C83F73B-B94E-4684-ACE0-23B1E0632F1E}" type="presParOf" srcId="{42FB5D77-4A65-4B50-8307-58C6EE4A201F}" destId="{C957ED36-CF4F-4F1D-A0BC-DC60EBCF234D}" srcOrd="1" destOrd="0" presId="urn:microsoft.com/office/officeart/2005/8/layout/chevron1"/>
    <dgm:cxn modelId="{463F66D4-8A9D-4E76-B519-BD1C3D30059F}" type="presParOf" srcId="{42FB5D77-4A65-4B50-8307-58C6EE4A201F}" destId="{BCA8B911-30F8-43FD-804E-44D07CD3C075}" srcOrd="2" destOrd="0" presId="urn:microsoft.com/office/officeart/2005/8/layout/chevron1"/>
    <dgm:cxn modelId="{1920B190-0DE4-4D24-B7AE-8685F4960F6A}" type="presParOf" srcId="{42FB5D77-4A65-4B50-8307-58C6EE4A201F}" destId="{0E303977-4A4E-4128-B223-350CADD378FA}" srcOrd="3" destOrd="0" presId="urn:microsoft.com/office/officeart/2005/8/layout/chevron1"/>
    <dgm:cxn modelId="{6D696D97-935F-4977-A38C-E5833A16755E}" type="presParOf" srcId="{42FB5D77-4A65-4B50-8307-58C6EE4A201F}" destId="{ED2E8986-08EC-4BCF-BE7C-7E26DAB8589E}" srcOrd="4" destOrd="0" presId="urn:microsoft.com/office/officeart/2005/8/layout/chevron1"/>
    <dgm:cxn modelId="{A1930D49-2B3D-4B5E-B140-B9D91EF1220C}" type="presParOf" srcId="{42FB5D77-4A65-4B50-8307-58C6EE4A201F}" destId="{F76F2A8D-BFD4-4406-A9B3-EB5086B941B0}" srcOrd="5" destOrd="0" presId="urn:microsoft.com/office/officeart/2005/8/layout/chevron1"/>
    <dgm:cxn modelId="{D7619EAB-0583-44D7-9ED1-CC5040AFDD79}" type="presParOf" srcId="{42FB5D77-4A65-4B50-8307-58C6EE4A201F}" destId="{3CC33277-AF24-4D8C-8C17-8D6959BB4CFC}" srcOrd="6" destOrd="0" presId="urn:microsoft.com/office/officeart/2005/8/layout/chevron1"/>
    <dgm:cxn modelId="{0D629604-5312-4ED5-9D3C-84D54DC068BF}" type="presParOf" srcId="{42FB5D77-4A65-4B50-8307-58C6EE4A201F}" destId="{D63CC671-BD58-40D4-9B62-DB7DB0BD2475}" srcOrd="7" destOrd="0" presId="urn:microsoft.com/office/officeart/2005/8/layout/chevron1"/>
    <dgm:cxn modelId="{F236DCC5-55AB-499E-8EA9-B6994F3D2042}" type="presParOf" srcId="{42FB5D77-4A65-4B50-8307-58C6EE4A201F}" destId="{00D86B7A-AB58-45E4-B087-2003871912C4}" srcOrd="8" destOrd="0" presId="urn:microsoft.com/office/officeart/2005/8/layout/chevron1"/>
    <dgm:cxn modelId="{19333556-D36D-4300-8672-827475FA641D}" type="presParOf" srcId="{42FB5D77-4A65-4B50-8307-58C6EE4A201F}" destId="{2C4A62FB-327A-4E19-9CF5-A12EB357D734}" srcOrd="9" destOrd="0" presId="urn:microsoft.com/office/officeart/2005/8/layout/chevron1"/>
    <dgm:cxn modelId="{E2387A68-69A3-401C-BC03-C68A34949D8F}" type="presParOf" srcId="{42FB5D77-4A65-4B50-8307-58C6EE4A201F}" destId="{DA7CAE90-835D-4D40-8EE3-81AE8FB10AFA}" srcOrd="10" destOrd="0" presId="urn:microsoft.com/office/officeart/2005/8/layout/chevron1"/>
    <dgm:cxn modelId="{B1EB006A-35DB-46A7-8E33-B5570DC2F990}" type="presParOf" srcId="{42FB5D77-4A65-4B50-8307-58C6EE4A201F}" destId="{3457E6A1-CED7-4E78-9486-E626334CD15D}" srcOrd="11" destOrd="0" presId="urn:microsoft.com/office/officeart/2005/8/layout/chevron1"/>
    <dgm:cxn modelId="{E5D1D33D-4810-4E5B-B80F-2E7FFD0DA4D0}" type="presParOf" srcId="{42FB5D77-4A65-4B50-8307-58C6EE4A201F}" destId="{3070C8CA-6900-4397-8F23-01DA8BC1AEFC}" srcOrd="12"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4FDD20C-6E74-4B03-9731-902E094F4410}" type="doc">
      <dgm:prSet loTypeId="urn:microsoft.com/office/officeart/2005/8/layout/chevron1" loCatId="process" qsTypeId="urn:microsoft.com/office/officeart/2005/8/quickstyle/3d2" qsCatId="3D" csTypeId="urn:microsoft.com/office/officeart/2005/8/colors/colorful1" csCatId="colorful" phldr="1"/>
      <dgm:spPr/>
    </dgm:pt>
    <dgm:pt modelId="{00BDDD08-D38F-4BC9-888B-A296E9B5EA2C}">
      <dgm:prSet phldrT="[Text]" custT="1"/>
      <dgm:spPr>
        <a:solidFill>
          <a:srgbClr val="FF6600"/>
        </a:solidFill>
      </dgm:spPr>
      <dgm:t>
        <a:bodyPr/>
        <a:lstStyle/>
        <a:p>
          <a:r>
            <a:rPr lang="el-GR" sz="1500" b="1" dirty="0">
              <a:effectLst>
                <a:outerShdw blurRad="38100" dist="38100" dir="2700000" algn="tl">
                  <a:srgbClr val="000000">
                    <a:alpha val="43137"/>
                  </a:srgbClr>
                </a:outerShdw>
              </a:effectLst>
            </a:rPr>
            <a:t>Επίπεδο 1</a:t>
          </a:r>
          <a:r>
            <a:rPr lang="el-GR" sz="1500" b="1" baseline="30000" dirty="0">
              <a:effectLst>
                <a:outerShdw blurRad="38100" dist="38100" dir="2700000" algn="tl">
                  <a:srgbClr val="000000">
                    <a:alpha val="43137"/>
                  </a:srgbClr>
                </a:outerShdw>
              </a:effectLst>
            </a:rPr>
            <a:t>α</a:t>
          </a:r>
          <a:endParaRPr lang="en-US" sz="1500" b="1" dirty="0">
            <a:effectLst>
              <a:outerShdw blurRad="38100" dist="38100" dir="2700000" algn="tl">
                <a:srgbClr val="000000">
                  <a:alpha val="43137"/>
                </a:srgbClr>
              </a:outerShdw>
            </a:effectLst>
          </a:endParaRPr>
        </a:p>
      </dgm:t>
    </dgm:pt>
    <dgm:pt modelId="{D160906B-EE5A-4A7D-A3CE-45724162C5E9}" type="parTrans" cxnId="{D307B303-6045-4008-BD8A-8D8A6D22783B}">
      <dgm:prSet/>
      <dgm:spPr/>
      <dgm:t>
        <a:bodyPr/>
        <a:lstStyle/>
        <a:p>
          <a:endParaRPr lang="en-US" sz="1500"/>
        </a:p>
      </dgm:t>
    </dgm:pt>
    <dgm:pt modelId="{58482202-1709-48B0-84FC-F51767E85563}" type="sibTrans" cxnId="{D307B303-6045-4008-BD8A-8D8A6D22783B}">
      <dgm:prSet/>
      <dgm:spPr/>
      <dgm:t>
        <a:bodyPr/>
        <a:lstStyle/>
        <a:p>
          <a:endParaRPr lang="en-US" sz="1500"/>
        </a:p>
      </dgm:t>
    </dgm:pt>
    <dgm:pt modelId="{EA349189-27BC-4C6A-9137-120093062730}">
      <dgm:prSet phldrT="[Text]" custT="1"/>
      <dgm:spPr>
        <a:solidFill>
          <a:srgbClr val="FFCC00"/>
        </a:solidFill>
      </dgm:spPr>
      <dgm:t>
        <a:bodyPr/>
        <a:lstStyle/>
        <a:p>
          <a:r>
            <a:rPr lang="el-GR" sz="1500" b="1" dirty="0">
              <a:effectLst>
                <a:outerShdw blurRad="38100" dist="38100" dir="2700000" algn="tl">
                  <a:srgbClr val="000000">
                    <a:alpha val="43137"/>
                  </a:srgbClr>
                </a:outerShdw>
              </a:effectLst>
            </a:rPr>
            <a:t>Επίπεδο 2</a:t>
          </a:r>
          <a:endParaRPr lang="en-US" sz="1500" dirty="0"/>
        </a:p>
      </dgm:t>
    </dgm:pt>
    <dgm:pt modelId="{A9063BB4-E708-477F-835F-2B031F37166D}" type="parTrans" cxnId="{E506149A-D3C0-444D-ACCB-D30C945EDF9F}">
      <dgm:prSet/>
      <dgm:spPr/>
      <dgm:t>
        <a:bodyPr/>
        <a:lstStyle/>
        <a:p>
          <a:endParaRPr lang="en-US" sz="1500"/>
        </a:p>
      </dgm:t>
    </dgm:pt>
    <dgm:pt modelId="{23F3210B-DC0C-4CFF-9914-2D4E82AF4EDE}" type="sibTrans" cxnId="{E506149A-D3C0-444D-ACCB-D30C945EDF9F}">
      <dgm:prSet/>
      <dgm:spPr/>
      <dgm:t>
        <a:bodyPr/>
        <a:lstStyle/>
        <a:p>
          <a:endParaRPr lang="en-US" sz="1500"/>
        </a:p>
      </dgm:t>
    </dgm:pt>
    <dgm:pt modelId="{E2EF8AEB-D275-4289-99FF-07ECA692DD35}">
      <dgm:prSet phldrT="[Text]" custT="1"/>
      <dgm:spPr>
        <a:solidFill>
          <a:schemeClr val="accent6"/>
        </a:solidFill>
      </dgm:spPr>
      <dgm:t>
        <a:bodyPr/>
        <a:lstStyle/>
        <a:p>
          <a:r>
            <a:rPr lang="el-GR" sz="1500" b="1" dirty="0">
              <a:effectLst>
                <a:outerShdw blurRad="38100" dist="38100" dir="2700000" algn="tl">
                  <a:srgbClr val="000000">
                    <a:alpha val="43137"/>
                  </a:srgbClr>
                </a:outerShdw>
              </a:effectLst>
            </a:rPr>
            <a:t>Επίπεδο 3</a:t>
          </a:r>
          <a:endParaRPr lang="en-US" sz="1500" dirty="0"/>
        </a:p>
      </dgm:t>
    </dgm:pt>
    <dgm:pt modelId="{34A096FA-453F-4E0F-9F34-51FF62BCD9C9}" type="parTrans" cxnId="{250F10D6-6BF9-45AC-B6FB-1D1C670D7BA6}">
      <dgm:prSet/>
      <dgm:spPr/>
      <dgm:t>
        <a:bodyPr/>
        <a:lstStyle/>
        <a:p>
          <a:endParaRPr lang="en-US" sz="1500"/>
        </a:p>
      </dgm:t>
    </dgm:pt>
    <dgm:pt modelId="{689549F4-B041-495B-AFFD-1DB62E90DBBA}" type="sibTrans" cxnId="{250F10D6-6BF9-45AC-B6FB-1D1C670D7BA6}">
      <dgm:prSet/>
      <dgm:spPr/>
      <dgm:t>
        <a:bodyPr/>
        <a:lstStyle/>
        <a:p>
          <a:endParaRPr lang="en-US" sz="1500"/>
        </a:p>
      </dgm:t>
    </dgm:pt>
    <dgm:pt modelId="{11005FEA-BC92-4D68-84F1-B313CD80E113}">
      <dgm:prSet custT="1"/>
      <dgm:spPr>
        <a:solidFill>
          <a:schemeClr val="accent5"/>
        </a:solidFill>
      </dgm:spPr>
      <dgm:t>
        <a:bodyPr/>
        <a:lstStyle/>
        <a:p>
          <a:r>
            <a:rPr lang="el-GR" sz="1500" b="1" dirty="0">
              <a:effectLst>
                <a:outerShdw blurRad="38100" dist="38100" dir="2700000" algn="tl">
                  <a:srgbClr val="000000">
                    <a:alpha val="43137"/>
                  </a:srgbClr>
                </a:outerShdw>
              </a:effectLst>
            </a:rPr>
            <a:t>Επίπεδο 4</a:t>
          </a:r>
          <a:endParaRPr lang="en-US" sz="1500" dirty="0"/>
        </a:p>
      </dgm:t>
    </dgm:pt>
    <dgm:pt modelId="{B1B0B727-B7B2-49B2-B763-4659B9D83CAB}" type="parTrans" cxnId="{A326E10D-99E3-41BB-8104-88E7A2F6F243}">
      <dgm:prSet/>
      <dgm:spPr/>
      <dgm:t>
        <a:bodyPr/>
        <a:lstStyle/>
        <a:p>
          <a:endParaRPr lang="en-US" sz="1500"/>
        </a:p>
      </dgm:t>
    </dgm:pt>
    <dgm:pt modelId="{CB5E1724-8CC6-4116-A506-0B06EBFAD14F}" type="sibTrans" cxnId="{A326E10D-99E3-41BB-8104-88E7A2F6F243}">
      <dgm:prSet/>
      <dgm:spPr/>
      <dgm:t>
        <a:bodyPr/>
        <a:lstStyle/>
        <a:p>
          <a:endParaRPr lang="en-US" sz="1500"/>
        </a:p>
      </dgm:t>
    </dgm:pt>
    <dgm:pt modelId="{90BD0BD0-CAE5-45B4-8807-ABCBEDE22E83}">
      <dgm:prSet custT="1"/>
      <dgm:spPr>
        <a:solidFill>
          <a:schemeClr val="accent4"/>
        </a:solidFill>
      </dgm:spPr>
      <dgm:t>
        <a:bodyPr/>
        <a:lstStyle/>
        <a:p>
          <a:r>
            <a:rPr lang="el-GR" sz="1500" b="1" dirty="0">
              <a:effectLst>
                <a:outerShdw blurRad="38100" dist="38100" dir="2700000" algn="tl">
                  <a:srgbClr val="000000">
                    <a:alpha val="43137"/>
                  </a:srgbClr>
                </a:outerShdw>
              </a:effectLst>
            </a:rPr>
            <a:t>Επίπεδο 5</a:t>
          </a:r>
          <a:endParaRPr lang="en-US" sz="1500" dirty="0"/>
        </a:p>
      </dgm:t>
    </dgm:pt>
    <dgm:pt modelId="{95780113-C94A-4C72-91C4-4A06BA0CC418}" type="parTrans" cxnId="{64D4AF67-C8BF-4C45-804C-543B7343430E}">
      <dgm:prSet/>
      <dgm:spPr/>
      <dgm:t>
        <a:bodyPr/>
        <a:lstStyle/>
        <a:p>
          <a:endParaRPr lang="en-US" sz="1500"/>
        </a:p>
      </dgm:t>
    </dgm:pt>
    <dgm:pt modelId="{5EAE6C44-30C9-4E2C-9413-CD9CF0F71B4E}" type="sibTrans" cxnId="{64D4AF67-C8BF-4C45-804C-543B7343430E}">
      <dgm:prSet/>
      <dgm:spPr/>
      <dgm:t>
        <a:bodyPr/>
        <a:lstStyle/>
        <a:p>
          <a:endParaRPr lang="en-US" sz="1500"/>
        </a:p>
      </dgm:t>
    </dgm:pt>
    <dgm:pt modelId="{00DAC216-8D83-445A-8DAA-D9C85B368056}">
      <dgm:prSet custT="1"/>
      <dgm:spPr>
        <a:solidFill>
          <a:schemeClr val="accent3"/>
        </a:solidFill>
      </dgm:spPr>
      <dgm:t>
        <a:bodyPr/>
        <a:lstStyle/>
        <a:p>
          <a:r>
            <a:rPr lang="el-GR" sz="1500" b="1" dirty="0">
              <a:effectLst>
                <a:outerShdw blurRad="38100" dist="38100" dir="2700000" algn="tl">
                  <a:srgbClr val="000000">
                    <a:alpha val="43137"/>
                  </a:srgbClr>
                </a:outerShdw>
              </a:effectLst>
            </a:rPr>
            <a:t>Επίπεδο 6</a:t>
          </a:r>
          <a:endParaRPr lang="en-US" sz="1500" dirty="0"/>
        </a:p>
      </dgm:t>
    </dgm:pt>
    <dgm:pt modelId="{17A8F648-A225-479B-9284-E53AC27FA1C0}" type="parTrans" cxnId="{136EF952-93A6-41EF-A639-7AC2C0EE70B1}">
      <dgm:prSet/>
      <dgm:spPr/>
      <dgm:t>
        <a:bodyPr/>
        <a:lstStyle/>
        <a:p>
          <a:endParaRPr lang="en-US" sz="1500"/>
        </a:p>
      </dgm:t>
    </dgm:pt>
    <dgm:pt modelId="{EF2FC267-E4F8-4901-8D82-9BC31ADB5067}" type="sibTrans" cxnId="{136EF952-93A6-41EF-A639-7AC2C0EE70B1}">
      <dgm:prSet/>
      <dgm:spPr/>
      <dgm:t>
        <a:bodyPr/>
        <a:lstStyle/>
        <a:p>
          <a:endParaRPr lang="en-US" sz="1500"/>
        </a:p>
      </dgm:t>
    </dgm:pt>
    <dgm:pt modelId="{B4AEB40E-3F2E-4722-B2D5-AD345C3D3CE9}">
      <dgm:prSet custT="1"/>
      <dgm:spPr>
        <a:solidFill>
          <a:srgbClr val="FF3300"/>
        </a:solidFill>
      </dgm:spPr>
      <dgm:t>
        <a:bodyPr/>
        <a:lstStyle/>
        <a:p>
          <a:r>
            <a:rPr lang="el-GR" sz="1500" b="1" dirty="0">
              <a:effectLst>
                <a:outerShdw blurRad="38100" dist="38100" dir="2700000" algn="tl">
                  <a:srgbClr val="000000">
                    <a:alpha val="43137"/>
                  </a:srgbClr>
                </a:outerShdw>
              </a:effectLst>
            </a:rPr>
            <a:t>Επίπεδο 1</a:t>
          </a:r>
          <a:r>
            <a:rPr lang="el-GR" sz="1500" b="1" baseline="30000" dirty="0">
              <a:effectLst>
                <a:outerShdw blurRad="38100" dist="38100" dir="2700000" algn="tl">
                  <a:srgbClr val="000000">
                    <a:alpha val="43137"/>
                  </a:srgbClr>
                </a:outerShdw>
              </a:effectLst>
            </a:rPr>
            <a:t>β</a:t>
          </a:r>
          <a:r>
            <a:rPr lang="el-GR" sz="1500" b="1" dirty="0">
              <a:effectLst>
                <a:outerShdw blurRad="38100" dist="38100" dir="2700000" algn="tl">
                  <a:srgbClr val="000000">
                    <a:alpha val="43137"/>
                  </a:srgbClr>
                </a:outerShdw>
              </a:effectLst>
            </a:rPr>
            <a:t> </a:t>
          </a:r>
          <a:endParaRPr lang="en-US" sz="1500" dirty="0"/>
        </a:p>
      </dgm:t>
    </dgm:pt>
    <dgm:pt modelId="{164C7B92-A541-44E3-ABD1-D543FC2724B3}" type="parTrans" cxnId="{4E21C25C-85B7-4FC3-B67F-6307105D4B03}">
      <dgm:prSet/>
      <dgm:spPr/>
      <dgm:t>
        <a:bodyPr/>
        <a:lstStyle/>
        <a:p>
          <a:endParaRPr lang="en-US" sz="1500"/>
        </a:p>
      </dgm:t>
    </dgm:pt>
    <dgm:pt modelId="{39D1B8E8-2433-47FF-A722-663AC166A0E1}" type="sibTrans" cxnId="{4E21C25C-85B7-4FC3-B67F-6307105D4B03}">
      <dgm:prSet/>
      <dgm:spPr/>
      <dgm:t>
        <a:bodyPr/>
        <a:lstStyle/>
        <a:p>
          <a:endParaRPr lang="en-US" sz="1500"/>
        </a:p>
      </dgm:t>
    </dgm:pt>
    <dgm:pt modelId="{42FB5D77-4A65-4B50-8307-58C6EE4A201F}" type="pres">
      <dgm:prSet presAssocID="{D4FDD20C-6E74-4B03-9731-902E094F4410}" presName="Name0" presStyleCnt="0">
        <dgm:presLayoutVars>
          <dgm:dir/>
          <dgm:animLvl val="lvl"/>
          <dgm:resizeHandles val="exact"/>
        </dgm:presLayoutVars>
      </dgm:prSet>
      <dgm:spPr/>
    </dgm:pt>
    <dgm:pt modelId="{47B87A48-9957-49B1-AEB9-341147403C90}" type="pres">
      <dgm:prSet presAssocID="{B4AEB40E-3F2E-4722-B2D5-AD345C3D3CE9}" presName="parTxOnly" presStyleLbl="node1" presStyleIdx="0" presStyleCnt="7">
        <dgm:presLayoutVars>
          <dgm:chMax val="0"/>
          <dgm:chPref val="0"/>
          <dgm:bulletEnabled val="1"/>
        </dgm:presLayoutVars>
      </dgm:prSet>
      <dgm:spPr/>
    </dgm:pt>
    <dgm:pt modelId="{C957ED36-CF4F-4F1D-A0BC-DC60EBCF234D}" type="pres">
      <dgm:prSet presAssocID="{39D1B8E8-2433-47FF-A722-663AC166A0E1}" presName="parTxOnlySpace" presStyleCnt="0"/>
      <dgm:spPr/>
    </dgm:pt>
    <dgm:pt modelId="{BCA8B911-30F8-43FD-804E-44D07CD3C075}" type="pres">
      <dgm:prSet presAssocID="{00BDDD08-D38F-4BC9-888B-A296E9B5EA2C}" presName="parTxOnly" presStyleLbl="node1" presStyleIdx="1" presStyleCnt="7">
        <dgm:presLayoutVars>
          <dgm:chMax val="0"/>
          <dgm:chPref val="0"/>
          <dgm:bulletEnabled val="1"/>
        </dgm:presLayoutVars>
      </dgm:prSet>
      <dgm:spPr/>
    </dgm:pt>
    <dgm:pt modelId="{0E303977-4A4E-4128-B223-350CADD378FA}" type="pres">
      <dgm:prSet presAssocID="{58482202-1709-48B0-84FC-F51767E85563}" presName="parTxOnlySpace" presStyleCnt="0"/>
      <dgm:spPr/>
    </dgm:pt>
    <dgm:pt modelId="{ED2E8986-08EC-4BCF-BE7C-7E26DAB8589E}" type="pres">
      <dgm:prSet presAssocID="{EA349189-27BC-4C6A-9137-120093062730}" presName="parTxOnly" presStyleLbl="node1" presStyleIdx="2" presStyleCnt="7">
        <dgm:presLayoutVars>
          <dgm:chMax val="0"/>
          <dgm:chPref val="0"/>
          <dgm:bulletEnabled val="1"/>
        </dgm:presLayoutVars>
      </dgm:prSet>
      <dgm:spPr/>
    </dgm:pt>
    <dgm:pt modelId="{F76F2A8D-BFD4-4406-A9B3-EB5086B941B0}" type="pres">
      <dgm:prSet presAssocID="{23F3210B-DC0C-4CFF-9914-2D4E82AF4EDE}" presName="parTxOnlySpace" presStyleCnt="0"/>
      <dgm:spPr/>
    </dgm:pt>
    <dgm:pt modelId="{3CC33277-AF24-4D8C-8C17-8D6959BB4CFC}" type="pres">
      <dgm:prSet presAssocID="{E2EF8AEB-D275-4289-99FF-07ECA692DD35}" presName="parTxOnly" presStyleLbl="node1" presStyleIdx="3" presStyleCnt="7">
        <dgm:presLayoutVars>
          <dgm:chMax val="0"/>
          <dgm:chPref val="0"/>
          <dgm:bulletEnabled val="1"/>
        </dgm:presLayoutVars>
      </dgm:prSet>
      <dgm:spPr/>
    </dgm:pt>
    <dgm:pt modelId="{D63CC671-BD58-40D4-9B62-DB7DB0BD2475}" type="pres">
      <dgm:prSet presAssocID="{689549F4-B041-495B-AFFD-1DB62E90DBBA}" presName="parTxOnlySpace" presStyleCnt="0"/>
      <dgm:spPr/>
    </dgm:pt>
    <dgm:pt modelId="{00D86B7A-AB58-45E4-B087-2003871912C4}" type="pres">
      <dgm:prSet presAssocID="{11005FEA-BC92-4D68-84F1-B313CD80E113}" presName="parTxOnly" presStyleLbl="node1" presStyleIdx="4" presStyleCnt="7">
        <dgm:presLayoutVars>
          <dgm:chMax val="0"/>
          <dgm:chPref val="0"/>
          <dgm:bulletEnabled val="1"/>
        </dgm:presLayoutVars>
      </dgm:prSet>
      <dgm:spPr/>
    </dgm:pt>
    <dgm:pt modelId="{2C4A62FB-327A-4E19-9CF5-A12EB357D734}" type="pres">
      <dgm:prSet presAssocID="{CB5E1724-8CC6-4116-A506-0B06EBFAD14F}" presName="parTxOnlySpace" presStyleCnt="0"/>
      <dgm:spPr/>
    </dgm:pt>
    <dgm:pt modelId="{DA7CAE90-835D-4D40-8EE3-81AE8FB10AFA}" type="pres">
      <dgm:prSet presAssocID="{90BD0BD0-CAE5-45B4-8807-ABCBEDE22E83}" presName="parTxOnly" presStyleLbl="node1" presStyleIdx="5" presStyleCnt="7">
        <dgm:presLayoutVars>
          <dgm:chMax val="0"/>
          <dgm:chPref val="0"/>
          <dgm:bulletEnabled val="1"/>
        </dgm:presLayoutVars>
      </dgm:prSet>
      <dgm:spPr/>
    </dgm:pt>
    <dgm:pt modelId="{3457E6A1-CED7-4E78-9486-E626334CD15D}" type="pres">
      <dgm:prSet presAssocID="{5EAE6C44-30C9-4E2C-9413-CD9CF0F71B4E}" presName="parTxOnlySpace" presStyleCnt="0"/>
      <dgm:spPr/>
    </dgm:pt>
    <dgm:pt modelId="{3070C8CA-6900-4397-8F23-01DA8BC1AEFC}" type="pres">
      <dgm:prSet presAssocID="{00DAC216-8D83-445A-8DAA-D9C85B368056}" presName="parTxOnly" presStyleLbl="node1" presStyleIdx="6" presStyleCnt="7">
        <dgm:presLayoutVars>
          <dgm:chMax val="0"/>
          <dgm:chPref val="0"/>
          <dgm:bulletEnabled val="1"/>
        </dgm:presLayoutVars>
      </dgm:prSet>
      <dgm:spPr/>
    </dgm:pt>
  </dgm:ptLst>
  <dgm:cxnLst>
    <dgm:cxn modelId="{D307B303-6045-4008-BD8A-8D8A6D22783B}" srcId="{D4FDD20C-6E74-4B03-9731-902E094F4410}" destId="{00BDDD08-D38F-4BC9-888B-A296E9B5EA2C}" srcOrd="1" destOrd="0" parTransId="{D160906B-EE5A-4A7D-A3CE-45724162C5E9}" sibTransId="{58482202-1709-48B0-84FC-F51767E85563}"/>
    <dgm:cxn modelId="{A326E10D-99E3-41BB-8104-88E7A2F6F243}" srcId="{D4FDD20C-6E74-4B03-9731-902E094F4410}" destId="{11005FEA-BC92-4D68-84F1-B313CD80E113}" srcOrd="4" destOrd="0" parTransId="{B1B0B727-B7B2-49B2-B763-4659B9D83CAB}" sibTransId="{CB5E1724-8CC6-4116-A506-0B06EBFAD14F}"/>
    <dgm:cxn modelId="{4E21C25C-85B7-4FC3-B67F-6307105D4B03}" srcId="{D4FDD20C-6E74-4B03-9731-902E094F4410}" destId="{B4AEB40E-3F2E-4722-B2D5-AD345C3D3CE9}" srcOrd="0" destOrd="0" parTransId="{164C7B92-A541-44E3-ABD1-D543FC2724B3}" sibTransId="{39D1B8E8-2433-47FF-A722-663AC166A0E1}"/>
    <dgm:cxn modelId="{5047E765-5E2D-4EEE-8DD2-64BCAC56CA74}" type="presOf" srcId="{E2EF8AEB-D275-4289-99FF-07ECA692DD35}" destId="{3CC33277-AF24-4D8C-8C17-8D6959BB4CFC}" srcOrd="0" destOrd="0" presId="urn:microsoft.com/office/officeart/2005/8/layout/chevron1"/>
    <dgm:cxn modelId="{64D4AF67-C8BF-4C45-804C-543B7343430E}" srcId="{D4FDD20C-6E74-4B03-9731-902E094F4410}" destId="{90BD0BD0-CAE5-45B4-8807-ABCBEDE22E83}" srcOrd="5" destOrd="0" parTransId="{95780113-C94A-4C72-91C4-4A06BA0CC418}" sibTransId="{5EAE6C44-30C9-4E2C-9413-CD9CF0F71B4E}"/>
    <dgm:cxn modelId="{136EF952-93A6-41EF-A639-7AC2C0EE70B1}" srcId="{D4FDD20C-6E74-4B03-9731-902E094F4410}" destId="{00DAC216-8D83-445A-8DAA-D9C85B368056}" srcOrd="6" destOrd="0" parTransId="{17A8F648-A225-479B-9284-E53AC27FA1C0}" sibTransId="{EF2FC267-E4F8-4901-8D82-9BC31ADB5067}"/>
    <dgm:cxn modelId="{E008E97B-5765-4156-BFC5-3817F56084A8}" type="presOf" srcId="{00DAC216-8D83-445A-8DAA-D9C85B368056}" destId="{3070C8CA-6900-4397-8F23-01DA8BC1AEFC}" srcOrd="0" destOrd="0" presId="urn:microsoft.com/office/officeart/2005/8/layout/chevron1"/>
    <dgm:cxn modelId="{D8A62485-616B-48DD-A4F1-C98397C27142}" type="presOf" srcId="{D4FDD20C-6E74-4B03-9731-902E094F4410}" destId="{42FB5D77-4A65-4B50-8307-58C6EE4A201F}" srcOrd="0" destOrd="0" presId="urn:microsoft.com/office/officeart/2005/8/layout/chevron1"/>
    <dgm:cxn modelId="{8908F985-2FB8-44E7-AD48-C44E7F6C7781}" type="presOf" srcId="{90BD0BD0-CAE5-45B4-8807-ABCBEDE22E83}" destId="{DA7CAE90-835D-4D40-8EE3-81AE8FB10AFA}" srcOrd="0" destOrd="0" presId="urn:microsoft.com/office/officeart/2005/8/layout/chevron1"/>
    <dgm:cxn modelId="{A5317E95-A5AE-4F78-B550-475C01533BA0}" type="presOf" srcId="{11005FEA-BC92-4D68-84F1-B313CD80E113}" destId="{00D86B7A-AB58-45E4-B087-2003871912C4}" srcOrd="0" destOrd="0" presId="urn:microsoft.com/office/officeart/2005/8/layout/chevron1"/>
    <dgm:cxn modelId="{E506149A-D3C0-444D-ACCB-D30C945EDF9F}" srcId="{D4FDD20C-6E74-4B03-9731-902E094F4410}" destId="{EA349189-27BC-4C6A-9137-120093062730}" srcOrd="2" destOrd="0" parTransId="{A9063BB4-E708-477F-835F-2B031F37166D}" sibTransId="{23F3210B-DC0C-4CFF-9914-2D4E82AF4EDE}"/>
    <dgm:cxn modelId="{F73335AA-A06D-4C3E-88A2-B954FF9D65EF}" type="presOf" srcId="{B4AEB40E-3F2E-4722-B2D5-AD345C3D3CE9}" destId="{47B87A48-9957-49B1-AEB9-341147403C90}" srcOrd="0" destOrd="0" presId="urn:microsoft.com/office/officeart/2005/8/layout/chevron1"/>
    <dgm:cxn modelId="{DEAA08BD-6236-4A45-BE54-A6D99A7E640A}" type="presOf" srcId="{00BDDD08-D38F-4BC9-888B-A296E9B5EA2C}" destId="{BCA8B911-30F8-43FD-804E-44D07CD3C075}" srcOrd="0" destOrd="0" presId="urn:microsoft.com/office/officeart/2005/8/layout/chevron1"/>
    <dgm:cxn modelId="{042052D2-A89A-4077-9AB1-9475933933D8}" type="presOf" srcId="{EA349189-27BC-4C6A-9137-120093062730}" destId="{ED2E8986-08EC-4BCF-BE7C-7E26DAB8589E}" srcOrd="0" destOrd="0" presId="urn:microsoft.com/office/officeart/2005/8/layout/chevron1"/>
    <dgm:cxn modelId="{250F10D6-6BF9-45AC-B6FB-1D1C670D7BA6}" srcId="{D4FDD20C-6E74-4B03-9731-902E094F4410}" destId="{E2EF8AEB-D275-4289-99FF-07ECA692DD35}" srcOrd="3" destOrd="0" parTransId="{34A096FA-453F-4E0F-9F34-51FF62BCD9C9}" sibTransId="{689549F4-B041-495B-AFFD-1DB62E90DBBA}"/>
    <dgm:cxn modelId="{2BD712AD-7FFA-47CC-9BED-D7141029AECA}" type="presParOf" srcId="{42FB5D77-4A65-4B50-8307-58C6EE4A201F}" destId="{47B87A48-9957-49B1-AEB9-341147403C90}" srcOrd="0" destOrd="0" presId="urn:microsoft.com/office/officeart/2005/8/layout/chevron1"/>
    <dgm:cxn modelId="{C29F9B45-9DF6-45C2-AEFF-AA1F92824FD7}" type="presParOf" srcId="{42FB5D77-4A65-4B50-8307-58C6EE4A201F}" destId="{C957ED36-CF4F-4F1D-A0BC-DC60EBCF234D}" srcOrd="1" destOrd="0" presId="urn:microsoft.com/office/officeart/2005/8/layout/chevron1"/>
    <dgm:cxn modelId="{916BDF17-5980-4EA6-8A97-74C3CDFCB986}" type="presParOf" srcId="{42FB5D77-4A65-4B50-8307-58C6EE4A201F}" destId="{BCA8B911-30F8-43FD-804E-44D07CD3C075}" srcOrd="2" destOrd="0" presId="urn:microsoft.com/office/officeart/2005/8/layout/chevron1"/>
    <dgm:cxn modelId="{62A800FB-06E2-4CFC-97C5-F15033711853}" type="presParOf" srcId="{42FB5D77-4A65-4B50-8307-58C6EE4A201F}" destId="{0E303977-4A4E-4128-B223-350CADD378FA}" srcOrd="3" destOrd="0" presId="urn:microsoft.com/office/officeart/2005/8/layout/chevron1"/>
    <dgm:cxn modelId="{C839BD13-2DD5-4E9B-82F2-C7B2CED6AF68}" type="presParOf" srcId="{42FB5D77-4A65-4B50-8307-58C6EE4A201F}" destId="{ED2E8986-08EC-4BCF-BE7C-7E26DAB8589E}" srcOrd="4" destOrd="0" presId="urn:microsoft.com/office/officeart/2005/8/layout/chevron1"/>
    <dgm:cxn modelId="{160FCF03-777C-4C07-9304-BE5814F5C8A6}" type="presParOf" srcId="{42FB5D77-4A65-4B50-8307-58C6EE4A201F}" destId="{F76F2A8D-BFD4-4406-A9B3-EB5086B941B0}" srcOrd="5" destOrd="0" presId="urn:microsoft.com/office/officeart/2005/8/layout/chevron1"/>
    <dgm:cxn modelId="{565D6EC4-0AC3-4CED-8483-37E30E9D2085}" type="presParOf" srcId="{42FB5D77-4A65-4B50-8307-58C6EE4A201F}" destId="{3CC33277-AF24-4D8C-8C17-8D6959BB4CFC}" srcOrd="6" destOrd="0" presId="urn:microsoft.com/office/officeart/2005/8/layout/chevron1"/>
    <dgm:cxn modelId="{E99A5989-2216-46FB-AFFE-0A35409B2157}" type="presParOf" srcId="{42FB5D77-4A65-4B50-8307-58C6EE4A201F}" destId="{D63CC671-BD58-40D4-9B62-DB7DB0BD2475}" srcOrd="7" destOrd="0" presId="urn:microsoft.com/office/officeart/2005/8/layout/chevron1"/>
    <dgm:cxn modelId="{1E6773BD-87B9-47A7-B253-3C16AC18C2A7}" type="presParOf" srcId="{42FB5D77-4A65-4B50-8307-58C6EE4A201F}" destId="{00D86B7A-AB58-45E4-B087-2003871912C4}" srcOrd="8" destOrd="0" presId="urn:microsoft.com/office/officeart/2005/8/layout/chevron1"/>
    <dgm:cxn modelId="{4A8E4B96-6F6A-4206-B92F-C05E4859DE91}" type="presParOf" srcId="{42FB5D77-4A65-4B50-8307-58C6EE4A201F}" destId="{2C4A62FB-327A-4E19-9CF5-A12EB357D734}" srcOrd="9" destOrd="0" presId="urn:microsoft.com/office/officeart/2005/8/layout/chevron1"/>
    <dgm:cxn modelId="{447CB8F4-1FC7-4CE5-B8DA-C8F4804C1449}" type="presParOf" srcId="{42FB5D77-4A65-4B50-8307-58C6EE4A201F}" destId="{DA7CAE90-835D-4D40-8EE3-81AE8FB10AFA}" srcOrd="10" destOrd="0" presId="urn:microsoft.com/office/officeart/2005/8/layout/chevron1"/>
    <dgm:cxn modelId="{E77CF26A-803D-4027-BFC6-FC62C5F81535}" type="presParOf" srcId="{42FB5D77-4A65-4B50-8307-58C6EE4A201F}" destId="{3457E6A1-CED7-4E78-9486-E626334CD15D}" srcOrd="11" destOrd="0" presId="urn:microsoft.com/office/officeart/2005/8/layout/chevron1"/>
    <dgm:cxn modelId="{8966E8A5-0241-4632-874C-08DCCE4BE389}" type="presParOf" srcId="{42FB5D77-4A65-4B50-8307-58C6EE4A201F}" destId="{3070C8CA-6900-4397-8F23-01DA8BC1AEFC}" srcOrd="12"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4FDD20C-6E74-4B03-9731-902E094F4410}" type="doc">
      <dgm:prSet loTypeId="urn:microsoft.com/office/officeart/2005/8/layout/chevron1" loCatId="process" qsTypeId="urn:microsoft.com/office/officeart/2005/8/quickstyle/3d2" qsCatId="3D" csTypeId="urn:microsoft.com/office/officeart/2005/8/colors/colorful1" csCatId="colorful" phldr="1"/>
      <dgm:spPr/>
    </dgm:pt>
    <dgm:pt modelId="{00BDDD08-D38F-4BC9-888B-A296E9B5EA2C}">
      <dgm:prSet phldrT="[Text]" custT="1"/>
      <dgm:spPr>
        <a:solidFill>
          <a:srgbClr val="FF6600"/>
        </a:solidFill>
      </dgm:spPr>
      <dgm:t>
        <a:bodyPr/>
        <a:lstStyle/>
        <a:p>
          <a:r>
            <a:rPr lang="el-GR" sz="1400" b="1" dirty="0">
              <a:effectLst>
                <a:outerShdw blurRad="38100" dist="38100" dir="2700000" algn="tl">
                  <a:srgbClr val="000000">
                    <a:alpha val="43137"/>
                  </a:srgbClr>
                </a:outerShdw>
              </a:effectLst>
              <a:latin typeface="+mj-lt"/>
            </a:rPr>
            <a:t>Επίπεδο 1α</a:t>
          </a:r>
          <a:endParaRPr lang="en-US" sz="1400" b="1" dirty="0">
            <a:effectLst>
              <a:outerShdw blurRad="38100" dist="38100" dir="2700000" algn="tl">
                <a:srgbClr val="000000">
                  <a:alpha val="43137"/>
                </a:srgbClr>
              </a:outerShdw>
            </a:effectLst>
            <a:latin typeface="+mj-lt"/>
          </a:endParaRPr>
        </a:p>
      </dgm:t>
    </dgm:pt>
    <dgm:pt modelId="{D160906B-EE5A-4A7D-A3CE-45724162C5E9}" type="parTrans" cxnId="{D307B303-6045-4008-BD8A-8D8A6D22783B}">
      <dgm:prSet/>
      <dgm:spPr/>
      <dgm:t>
        <a:bodyPr/>
        <a:lstStyle/>
        <a:p>
          <a:endParaRPr lang="en-US" sz="1400"/>
        </a:p>
      </dgm:t>
    </dgm:pt>
    <dgm:pt modelId="{58482202-1709-48B0-84FC-F51767E85563}" type="sibTrans" cxnId="{D307B303-6045-4008-BD8A-8D8A6D22783B}">
      <dgm:prSet/>
      <dgm:spPr/>
      <dgm:t>
        <a:bodyPr/>
        <a:lstStyle/>
        <a:p>
          <a:endParaRPr lang="en-US" sz="1400"/>
        </a:p>
      </dgm:t>
    </dgm:pt>
    <dgm:pt modelId="{EA349189-27BC-4C6A-9137-120093062730}">
      <dgm:prSet phldrT="[Text]" custT="1"/>
      <dgm:spPr>
        <a:solidFill>
          <a:srgbClr val="FFCC00"/>
        </a:solidFill>
      </dgm:spPr>
      <dgm:t>
        <a:bodyPr/>
        <a:lstStyle/>
        <a:p>
          <a:r>
            <a:rPr lang="el-GR" sz="1400" b="1" dirty="0">
              <a:effectLst>
                <a:outerShdw blurRad="38100" dist="38100" dir="2700000" algn="tl">
                  <a:srgbClr val="000000">
                    <a:alpha val="43137"/>
                  </a:srgbClr>
                </a:outerShdw>
              </a:effectLst>
              <a:latin typeface="+mj-lt"/>
            </a:rPr>
            <a:t>Επίπεδο 2</a:t>
          </a:r>
          <a:endParaRPr lang="en-US" sz="1400" dirty="0">
            <a:latin typeface="+mj-lt"/>
          </a:endParaRPr>
        </a:p>
      </dgm:t>
    </dgm:pt>
    <dgm:pt modelId="{A9063BB4-E708-477F-835F-2B031F37166D}" type="parTrans" cxnId="{E506149A-D3C0-444D-ACCB-D30C945EDF9F}">
      <dgm:prSet/>
      <dgm:spPr/>
      <dgm:t>
        <a:bodyPr/>
        <a:lstStyle/>
        <a:p>
          <a:endParaRPr lang="en-US" sz="1400"/>
        </a:p>
      </dgm:t>
    </dgm:pt>
    <dgm:pt modelId="{23F3210B-DC0C-4CFF-9914-2D4E82AF4EDE}" type="sibTrans" cxnId="{E506149A-D3C0-444D-ACCB-D30C945EDF9F}">
      <dgm:prSet/>
      <dgm:spPr/>
      <dgm:t>
        <a:bodyPr/>
        <a:lstStyle/>
        <a:p>
          <a:endParaRPr lang="en-US" sz="1400"/>
        </a:p>
      </dgm:t>
    </dgm:pt>
    <dgm:pt modelId="{E2EF8AEB-D275-4289-99FF-07ECA692DD35}">
      <dgm:prSet phldrT="[Text]" custT="1"/>
      <dgm:spPr>
        <a:solidFill>
          <a:schemeClr val="accent6"/>
        </a:solidFill>
      </dgm:spPr>
      <dgm:t>
        <a:bodyPr/>
        <a:lstStyle/>
        <a:p>
          <a:r>
            <a:rPr lang="el-GR" sz="1400" b="1" dirty="0">
              <a:effectLst>
                <a:outerShdw blurRad="38100" dist="38100" dir="2700000" algn="tl">
                  <a:srgbClr val="000000">
                    <a:alpha val="43137"/>
                  </a:srgbClr>
                </a:outerShdw>
              </a:effectLst>
              <a:latin typeface="+mj-lt"/>
            </a:rPr>
            <a:t>Επίπεδο 3</a:t>
          </a:r>
          <a:endParaRPr lang="en-US" sz="1400" dirty="0">
            <a:latin typeface="+mj-lt"/>
          </a:endParaRPr>
        </a:p>
      </dgm:t>
    </dgm:pt>
    <dgm:pt modelId="{34A096FA-453F-4E0F-9F34-51FF62BCD9C9}" type="parTrans" cxnId="{250F10D6-6BF9-45AC-B6FB-1D1C670D7BA6}">
      <dgm:prSet/>
      <dgm:spPr/>
      <dgm:t>
        <a:bodyPr/>
        <a:lstStyle/>
        <a:p>
          <a:endParaRPr lang="en-US" sz="1400"/>
        </a:p>
      </dgm:t>
    </dgm:pt>
    <dgm:pt modelId="{689549F4-B041-495B-AFFD-1DB62E90DBBA}" type="sibTrans" cxnId="{250F10D6-6BF9-45AC-B6FB-1D1C670D7BA6}">
      <dgm:prSet/>
      <dgm:spPr/>
      <dgm:t>
        <a:bodyPr/>
        <a:lstStyle/>
        <a:p>
          <a:endParaRPr lang="en-US" sz="1400"/>
        </a:p>
      </dgm:t>
    </dgm:pt>
    <dgm:pt modelId="{11005FEA-BC92-4D68-84F1-B313CD80E113}">
      <dgm:prSet custT="1"/>
      <dgm:spPr>
        <a:solidFill>
          <a:schemeClr val="accent5"/>
        </a:solidFill>
      </dgm:spPr>
      <dgm:t>
        <a:bodyPr/>
        <a:lstStyle/>
        <a:p>
          <a:r>
            <a:rPr lang="el-GR" sz="1400" b="1" dirty="0">
              <a:effectLst>
                <a:outerShdw blurRad="38100" dist="38100" dir="2700000" algn="tl">
                  <a:srgbClr val="000000">
                    <a:alpha val="43137"/>
                  </a:srgbClr>
                </a:outerShdw>
              </a:effectLst>
              <a:latin typeface="+mj-lt"/>
            </a:rPr>
            <a:t>Επίπεδο 4</a:t>
          </a:r>
          <a:endParaRPr lang="en-US" sz="1400" dirty="0">
            <a:latin typeface="+mj-lt"/>
          </a:endParaRPr>
        </a:p>
      </dgm:t>
    </dgm:pt>
    <dgm:pt modelId="{B1B0B727-B7B2-49B2-B763-4659B9D83CAB}" type="parTrans" cxnId="{A326E10D-99E3-41BB-8104-88E7A2F6F243}">
      <dgm:prSet/>
      <dgm:spPr/>
      <dgm:t>
        <a:bodyPr/>
        <a:lstStyle/>
        <a:p>
          <a:endParaRPr lang="en-US" sz="1400"/>
        </a:p>
      </dgm:t>
    </dgm:pt>
    <dgm:pt modelId="{CB5E1724-8CC6-4116-A506-0B06EBFAD14F}" type="sibTrans" cxnId="{A326E10D-99E3-41BB-8104-88E7A2F6F243}">
      <dgm:prSet/>
      <dgm:spPr/>
      <dgm:t>
        <a:bodyPr/>
        <a:lstStyle/>
        <a:p>
          <a:endParaRPr lang="en-US" sz="1400"/>
        </a:p>
      </dgm:t>
    </dgm:pt>
    <dgm:pt modelId="{90BD0BD0-CAE5-45B4-8807-ABCBEDE22E83}">
      <dgm:prSet custT="1"/>
      <dgm:spPr>
        <a:solidFill>
          <a:schemeClr val="accent4"/>
        </a:solidFill>
      </dgm:spPr>
      <dgm:t>
        <a:bodyPr/>
        <a:lstStyle/>
        <a:p>
          <a:r>
            <a:rPr lang="el-GR" sz="1400" b="1" dirty="0">
              <a:effectLst>
                <a:outerShdw blurRad="38100" dist="38100" dir="2700000" algn="tl">
                  <a:srgbClr val="000000">
                    <a:alpha val="43137"/>
                  </a:srgbClr>
                </a:outerShdw>
              </a:effectLst>
              <a:latin typeface="+mj-lt"/>
            </a:rPr>
            <a:t>Επίπεδο 5</a:t>
          </a:r>
          <a:endParaRPr lang="en-US" sz="1400" dirty="0">
            <a:latin typeface="+mj-lt"/>
          </a:endParaRPr>
        </a:p>
      </dgm:t>
    </dgm:pt>
    <dgm:pt modelId="{95780113-C94A-4C72-91C4-4A06BA0CC418}" type="parTrans" cxnId="{64D4AF67-C8BF-4C45-804C-543B7343430E}">
      <dgm:prSet/>
      <dgm:spPr/>
      <dgm:t>
        <a:bodyPr/>
        <a:lstStyle/>
        <a:p>
          <a:endParaRPr lang="en-US" sz="1400"/>
        </a:p>
      </dgm:t>
    </dgm:pt>
    <dgm:pt modelId="{5EAE6C44-30C9-4E2C-9413-CD9CF0F71B4E}" type="sibTrans" cxnId="{64D4AF67-C8BF-4C45-804C-543B7343430E}">
      <dgm:prSet/>
      <dgm:spPr/>
      <dgm:t>
        <a:bodyPr/>
        <a:lstStyle/>
        <a:p>
          <a:endParaRPr lang="en-US" sz="1400"/>
        </a:p>
      </dgm:t>
    </dgm:pt>
    <dgm:pt modelId="{00DAC216-8D83-445A-8DAA-D9C85B368056}">
      <dgm:prSet custT="1"/>
      <dgm:spPr>
        <a:solidFill>
          <a:schemeClr val="accent3"/>
        </a:solidFill>
      </dgm:spPr>
      <dgm:t>
        <a:bodyPr/>
        <a:lstStyle/>
        <a:p>
          <a:r>
            <a:rPr lang="el-GR" sz="1400" b="1" dirty="0">
              <a:effectLst>
                <a:outerShdw blurRad="38100" dist="38100" dir="2700000" algn="tl">
                  <a:srgbClr val="000000">
                    <a:alpha val="43137"/>
                  </a:srgbClr>
                </a:outerShdw>
              </a:effectLst>
              <a:latin typeface="+mj-lt"/>
            </a:rPr>
            <a:t>Επίπεδο 6</a:t>
          </a:r>
          <a:endParaRPr lang="en-US" sz="1400" b="1" dirty="0">
            <a:latin typeface="+mj-lt"/>
          </a:endParaRPr>
        </a:p>
      </dgm:t>
    </dgm:pt>
    <dgm:pt modelId="{17A8F648-A225-479B-9284-E53AC27FA1C0}" type="parTrans" cxnId="{136EF952-93A6-41EF-A639-7AC2C0EE70B1}">
      <dgm:prSet/>
      <dgm:spPr/>
      <dgm:t>
        <a:bodyPr/>
        <a:lstStyle/>
        <a:p>
          <a:endParaRPr lang="en-US" sz="1400"/>
        </a:p>
      </dgm:t>
    </dgm:pt>
    <dgm:pt modelId="{EF2FC267-E4F8-4901-8D82-9BC31ADB5067}" type="sibTrans" cxnId="{136EF952-93A6-41EF-A639-7AC2C0EE70B1}">
      <dgm:prSet/>
      <dgm:spPr/>
      <dgm:t>
        <a:bodyPr/>
        <a:lstStyle/>
        <a:p>
          <a:endParaRPr lang="en-US" sz="1400"/>
        </a:p>
      </dgm:t>
    </dgm:pt>
    <dgm:pt modelId="{B4AEB40E-3F2E-4722-B2D5-AD345C3D3CE9}">
      <dgm:prSet custT="1"/>
      <dgm:spPr>
        <a:solidFill>
          <a:srgbClr val="FF3300"/>
        </a:solidFill>
      </dgm:spPr>
      <dgm:t>
        <a:bodyPr/>
        <a:lstStyle/>
        <a:p>
          <a:r>
            <a:rPr lang="el-GR" sz="1400" b="1" dirty="0">
              <a:effectLst>
                <a:outerShdw blurRad="38100" dist="38100" dir="2700000" algn="tl">
                  <a:srgbClr val="000000">
                    <a:alpha val="43137"/>
                  </a:srgbClr>
                </a:outerShdw>
              </a:effectLst>
              <a:latin typeface="+mj-lt"/>
            </a:rPr>
            <a:t>Επίπεδο 1β </a:t>
          </a:r>
          <a:endParaRPr lang="en-US" sz="1400" dirty="0">
            <a:latin typeface="+mj-lt"/>
          </a:endParaRPr>
        </a:p>
      </dgm:t>
    </dgm:pt>
    <dgm:pt modelId="{164C7B92-A541-44E3-ABD1-D543FC2724B3}" type="parTrans" cxnId="{4E21C25C-85B7-4FC3-B67F-6307105D4B03}">
      <dgm:prSet/>
      <dgm:spPr/>
      <dgm:t>
        <a:bodyPr/>
        <a:lstStyle/>
        <a:p>
          <a:endParaRPr lang="en-US" sz="1400"/>
        </a:p>
      </dgm:t>
    </dgm:pt>
    <dgm:pt modelId="{39D1B8E8-2433-47FF-A722-663AC166A0E1}" type="sibTrans" cxnId="{4E21C25C-85B7-4FC3-B67F-6307105D4B03}">
      <dgm:prSet/>
      <dgm:spPr/>
      <dgm:t>
        <a:bodyPr/>
        <a:lstStyle/>
        <a:p>
          <a:endParaRPr lang="en-US" sz="1400"/>
        </a:p>
      </dgm:t>
    </dgm:pt>
    <dgm:pt modelId="{42FB5D77-4A65-4B50-8307-58C6EE4A201F}" type="pres">
      <dgm:prSet presAssocID="{D4FDD20C-6E74-4B03-9731-902E094F4410}" presName="Name0" presStyleCnt="0">
        <dgm:presLayoutVars>
          <dgm:dir/>
          <dgm:animLvl val="lvl"/>
          <dgm:resizeHandles val="exact"/>
        </dgm:presLayoutVars>
      </dgm:prSet>
      <dgm:spPr/>
    </dgm:pt>
    <dgm:pt modelId="{47B87A48-9957-49B1-AEB9-341147403C90}" type="pres">
      <dgm:prSet presAssocID="{B4AEB40E-3F2E-4722-B2D5-AD345C3D3CE9}" presName="parTxOnly" presStyleLbl="node1" presStyleIdx="0" presStyleCnt="7">
        <dgm:presLayoutVars>
          <dgm:chMax val="0"/>
          <dgm:chPref val="0"/>
          <dgm:bulletEnabled val="1"/>
        </dgm:presLayoutVars>
      </dgm:prSet>
      <dgm:spPr/>
    </dgm:pt>
    <dgm:pt modelId="{C957ED36-CF4F-4F1D-A0BC-DC60EBCF234D}" type="pres">
      <dgm:prSet presAssocID="{39D1B8E8-2433-47FF-A722-663AC166A0E1}" presName="parTxOnlySpace" presStyleCnt="0"/>
      <dgm:spPr/>
    </dgm:pt>
    <dgm:pt modelId="{BCA8B911-30F8-43FD-804E-44D07CD3C075}" type="pres">
      <dgm:prSet presAssocID="{00BDDD08-D38F-4BC9-888B-A296E9B5EA2C}" presName="parTxOnly" presStyleLbl="node1" presStyleIdx="1" presStyleCnt="7">
        <dgm:presLayoutVars>
          <dgm:chMax val="0"/>
          <dgm:chPref val="0"/>
          <dgm:bulletEnabled val="1"/>
        </dgm:presLayoutVars>
      </dgm:prSet>
      <dgm:spPr/>
    </dgm:pt>
    <dgm:pt modelId="{0E303977-4A4E-4128-B223-350CADD378FA}" type="pres">
      <dgm:prSet presAssocID="{58482202-1709-48B0-84FC-F51767E85563}" presName="parTxOnlySpace" presStyleCnt="0"/>
      <dgm:spPr/>
    </dgm:pt>
    <dgm:pt modelId="{ED2E8986-08EC-4BCF-BE7C-7E26DAB8589E}" type="pres">
      <dgm:prSet presAssocID="{EA349189-27BC-4C6A-9137-120093062730}" presName="parTxOnly" presStyleLbl="node1" presStyleIdx="2" presStyleCnt="7">
        <dgm:presLayoutVars>
          <dgm:chMax val="0"/>
          <dgm:chPref val="0"/>
          <dgm:bulletEnabled val="1"/>
        </dgm:presLayoutVars>
      </dgm:prSet>
      <dgm:spPr/>
    </dgm:pt>
    <dgm:pt modelId="{F76F2A8D-BFD4-4406-A9B3-EB5086B941B0}" type="pres">
      <dgm:prSet presAssocID="{23F3210B-DC0C-4CFF-9914-2D4E82AF4EDE}" presName="parTxOnlySpace" presStyleCnt="0"/>
      <dgm:spPr/>
    </dgm:pt>
    <dgm:pt modelId="{3CC33277-AF24-4D8C-8C17-8D6959BB4CFC}" type="pres">
      <dgm:prSet presAssocID="{E2EF8AEB-D275-4289-99FF-07ECA692DD35}" presName="parTxOnly" presStyleLbl="node1" presStyleIdx="3" presStyleCnt="7">
        <dgm:presLayoutVars>
          <dgm:chMax val="0"/>
          <dgm:chPref val="0"/>
          <dgm:bulletEnabled val="1"/>
        </dgm:presLayoutVars>
      </dgm:prSet>
      <dgm:spPr/>
    </dgm:pt>
    <dgm:pt modelId="{D63CC671-BD58-40D4-9B62-DB7DB0BD2475}" type="pres">
      <dgm:prSet presAssocID="{689549F4-B041-495B-AFFD-1DB62E90DBBA}" presName="parTxOnlySpace" presStyleCnt="0"/>
      <dgm:spPr/>
    </dgm:pt>
    <dgm:pt modelId="{00D86B7A-AB58-45E4-B087-2003871912C4}" type="pres">
      <dgm:prSet presAssocID="{11005FEA-BC92-4D68-84F1-B313CD80E113}" presName="parTxOnly" presStyleLbl="node1" presStyleIdx="4" presStyleCnt="7">
        <dgm:presLayoutVars>
          <dgm:chMax val="0"/>
          <dgm:chPref val="0"/>
          <dgm:bulletEnabled val="1"/>
        </dgm:presLayoutVars>
      </dgm:prSet>
      <dgm:spPr/>
    </dgm:pt>
    <dgm:pt modelId="{2C4A62FB-327A-4E19-9CF5-A12EB357D734}" type="pres">
      <dgm:prSet presAssocID="{CB5E1724-8CC6-4116-A506-0B06EBFAD14F}" presName="parTxOnlySpace" presStyleCnt="0"/>
      <dgm:spPr/>
    </dgm:pt>
    <dgm:pt modelId="{DA7CAE90-835D-4D40-8EE3-81AE8FB10AFA}" type="pres">
      <dgm:prSet presAssocID="{90BD0BD0-CAE5-45B4-8807-ABCBEDE22E83}" presName="parTxOnly" presStyleLbl="node1" presStyleIdx="5" presStyleCnt="7">
        <dgm:presLayoutVars>
          <dgm:chMax val="0"/>
          <dgm:chPref val="0"/>
          <dgm:bulletEnabled val="1"/>
        </dgm:presLayoutVars>
      </dgm:prSet>
      <dgm:spPr/>
    </dgm:pt>
    <dgm:pt modelId="{3457E6A1-CED7-4E78-9486-E626334CD15D}" type="pres">
      <dgm:prSet presAssocID="{5EAE6C44-30C9-4E2C-9413-CD9CF0F71B4E}" presName="parTxOnlySpace" presStyleCnt="0"/>
      <dgm:spPr/>
    </dgm:pt>
    <dgm:pt modelId="{3070C8CA-6900-4397-8F23-01DA8BC1AEFC}" type="pres">
      <dgm:prSet presAssocID="{00DAC216-8D83-445A-8DAA-D9C85B368056}" presName="parTxOnly" presStyleLbl="node1" presStyleIdx="6" presStyleCnt="7">
        <dgm:presLayoutVars>
          <dgm:chMax val="0"/>
          <dgm:chPref val="0"/>
          <dgm:bulletEnabled val="1"/>
        </dgm:presLayoutVars>
      </dgm:prSet>
      <dgm:spPr/>
    </dgm:pt>
  </dgm:ptLst>
  <dgm:cxnLst>
    <dgm:cxn modelId="{D307B303-6045-4008-BD8A-8D8A6D22783B}" srcId="{D4FDD20C-6E74-4B03-9731-902E094F4410}" destId="{00BDDD08-D38F-4BC9-888B-A296E9B5EA2C}" srcOrd="1" destOrd="0" parTransId="{D160906B-EE5A-4A7D-A3CE-45724162C5E9}" sibTransId="{58482202-1709-48B0-84FC-F51767E85563}"/>
    <dgm:cxn modelId="{A326E10D-99E3-41BB-8104-88E7A2F6F243}" srcId="{D4FDD20C-6E74-4B03-9731-902E094F4410}" destId="{11005FEA-BC92-4D68-84F1-B313CD80E113}" srcOrd="4" destOrd="0" parTransId="{B1B0B727-B7B2-49B2-B763-4659B9D83CAB}" sibTransId="{CB5E1724-8CC6-4116-A506-0B06EBFAD14F}"/>
    <dgm:cxn modelId="{40C37029-A431-454A-B149-2F8117390B56}" type="presOf" srcId="{00BDDD08-D38F-4BC9-888B-A296E9B5EA2C}" destId="{BCA8B911-30F8-43FD-804E-44D07CD3C075}" srcOrd="0" destOrd="0" presId="urn:microsoft.com/office/officeart/2005/8/layout/chevron1"/>
    <dgm:cxn modelId="{17AB392F-0B26-4E95-8BCD-70272C49D821}" type="presOf" srcId="{90BD0BD0-CAE5-45B4-8807-ABCBEDE22E83}" destId="{DA7CAE90-835D-4D40-8EE3-81AE8FB10AFA}" srcOrd="0" destOrd="0" presId="urn:microsoft.com/office/officeart/2005/8/layout/chevron1"/>
    <dgm:cxn modelId="{4FD62133-B0D4-4A88-A745-5071A3F90C4E}" type="presOf" srcId="{E2EF8AEB-D275-4289-99FF-07ECA692DD35}" destId="{3CC33277-AF24-4D8C-8C17-8D6959BB4CFC}" srcOrd="0" destOrd="0" presId="urn:microsoft.com/office/officeart/2005/8/layout/chevron1"/>
    <dgm:cxn modelId="{1DD2C15C-34EB-44AF-B974-12B97FB35DA6}" type="presOf" srcId="{EA349189-27BC-4C6A-9137-120093062730}" destId="{ED2E8986-08EC-4BCF-BE7C-7E26DAB8589E}" srcOrd="0" destOrd="0" presId="urn:microsoft.com/office/officeart/2005/8/layout/chevron1"/>
    <dgm:cxn modelId="{4E21C25C-85B7-4FC3-B67F-6307105D4B03}" srcId="{D4FDD20C-6E74-4B03-9731-902E094F4410}" destId="{B4AEB40E-3F2E-4722-B2D5-AD345C3D3CE9}" srcOrd="0" destOrd="0" parTransId="{164C7B92-A541-44E3-ABD1-D543FC2724B3}" sibTransId="{39D1B8E8-2433-47FF-A722-663AC166A0E1}"/>
    <dgm:cxn modelId="{1B483047-93E8-4494-AC46-7BD14BAB5073}" type="presOf" srcId="{11005FEA-BC92-4D68-84F1-B313CD80E113}" destId="{00D86B7A-AB58-45E4-B087-2003871912C4}" srcOrd="0" destOrd="0" presId="urn:microsoft.com/office/officeart/2005/8/layout/chevron1"/>
    <dgm:cxn modelId="{64D4AF67-C8BF-4C45-804C-543B7343430E}" srcId="{D4FDD20C-6E74-4B03-9731-902E094F4410}" destId="{90BD0BD0-CAE5-45B4-8807-ABCBEDE22E83}" srcOrd="5" destOrd="0" parTransId="{95780113-C94A-4C72-91C4-4A06BA0CC418}" sibTransId="{5EAE6C44-30C9-4E2C-9413-CD9CF0F71B4E}"/>
    <dgm:cxn modelId="{136EF952-93A6-41EF-A639-7AC2C0EE70B1}" srcId="{D4FDD20C-6E74-4B03-9731-902E094F4410}" destId="{00DAC216-8D83-445A-8DAA-D9C85B368056}" srcOrd="6" destOrd="0" parTransId="{17A8F648-A225-479B-9284-E53AC27FA1C0}" sibTransId="{EF2FC267-E4F8-4901-8D82-9BC31ADB5067}"/>
    <dgm:cxn modelId="{2B3BA186-16A2-4BB6-BDB6-E13F6D61A9BC}" type="presOf" srcId="{B4AEB40E-3F2E-4722-B2D5-AD345C3D3CE9}" destId="{47B87A48-9957-49B1-AEB9-341147403C90}" srcOrd="0" destOrd="0" presId="urn:microsoft.com/office/officeart/2005/8/layout/chevron1"/>
    <dgm:cxn modelId="{4EB12291-3144-4193-A07C-A0691E9210BC}" type="presOf" srcId="{00DAC216-8D83-445A-8DAA-D9C85B368056}" destId="{3070C8CA-6900-4397-8F23-01DA8BC1AEFC}" srcOrd="0" destOrd="0" presId="urn:microsoft.com/office/officeart/2005/8/layout/chevron1"/>
    <dgm:cxn modelId="{E506149A-D3C0-444D-ACCB-D30C945EDF9F}" srcId="{D4FDD20C-6E74-4B03-9731-902E094F4410}" destId="{EA349189-27BC-4C6A-9137-120093062730}" srcOrd="2" destOrd="0" parTransId="{A9063BB4-E708-477F-835F-2B031F37166D}" sibTransId="{23F3210B-DC0C-4CFF-9914-2D4E82AF4EDE}"/>
    <dgm:cxn modelId="{250F10D6-6BF9-45AC-B6FB-1D1C670D7BA6}" srcId="{D4FDD20C-6E74-4B03-9731-902E094F4410}" destId="{E2EF8AEB-D275-4289-99FF-07ECA692DD35}" srcOrd="3" destOrd="0" parTransId="{34A096FA-453F-4E0F-9F34-51FF62BCD9C9}" sibTransId="{689549F4-B041-495B-AFFD-1DB62E90DBBA}"/>
    <dgm:cxn modelId="{14620AFD-8138-42A5-8CEF-FC0313EF7988}" type="presOf" srcId="{D4FDD20C-6E74-4B03-9731-902E094F4410}" destId="{42FB5D77-4A65-4B50-8307-58C6EE4A201F}" srcOrd="0" destOrd="0" presId="urn:microsoft.com/office/officeart/2005/8/layout/chevron1"/>
    <dgm:cxn modelId="{90442CC2-936D-4DAB-AF5E-FDDFB44C08DA}" type="presParOf" srcId="{42FB5D77-4A65-4B50-8307-58C6EE4A201F}" destId="{47B87A48-9957-49B1-AEB9-341147403C90}" srcOrd="0" destOrd="0" presId="urn:microsoft.com/office/officeart/2005/8/layout/chevron1"/>
    <dgm:cxn modelId="{6B756840-E529-4E60-847C-7A8C24513DC4}" type="presParOf" srcId="{42FB5D77-4A65-4B50-8307-58C6EE4A201F}" destId="{C957ED36-CF4F-4F1D-A0BC-DC60EBCF234D}" srcOrd="1" destOrd="0" presId="urn:microsoft.com/office/officeart/2005/8/layout/chevron1"/>
    <dgm:cxn modelId="{61BCE4CA-EBDC-4174-AF8C-1693BBB58790}" type="presParOf" srcId="{42FB5D77-4A65-4B50-8307-58C6EE4A201F}" destId="{BCA8B911-30F8-43FD-804E-44D07CD3C075}" srcOrd="2" destOrd="0" presId="urn:microsoft.com/office/officeart/2005/8/layout/chevron1"/>
    <dgm:cxn modelId="{12024005-8CB8-4AE0-BC70-2AECB809149E}" type="presParOf" srcId="{42FB5D77-4A65-4B50-8307-58C6EE4A201F}" destId="{0E303977-4A4E-4128-B223-350CADD378FA}" srcOrd="3" destOrd="0" presId="urn:microsoft.com/office/officeart/2005/8/layout/chevron1"/>
    <dgm:cxn modelId="{03DF567C-DB87-4131-A778-7FCCAEE9586F}" type="presParOf" srcId="{42FB5D77-4A65-4B50-8307-58C6EE4A201F}" destId="{ED2E8986-08EC-4BCF-BE7C-7E26DAB8589E}" srcOrd="4" destOrd="0" presId="urn:microsoft.com/office/officeart/2005/8/layout/chevron1"/>
    <dgm:cxn modelId="{4F98640E-89F5-4AFE-AC74-98A5D0789DCB}" type="presParOf" srcId="{42FB5D77-4A65-4B50-8307-58C6EE4A201F}" destId="{F76F2A8D-BFD4-4406-A9B3-EB5086B941B0}" srcOrd="5" destOrd="0" presId="urn:microsoft.com/office/officeart/2005/8/layout/chevron1"/>
    <dgm:cxn modelId="{DCD9B7A7-D396-46D2-9F69-191C4233B409}" type="presParOf" srcId="{42FB5D77-4A65-4B50-8307-58C6EE4A201F}" destId="{3CC33277-AF24-4D8C-8C17-8D6959BB4CFC}" srcOrd="6" destOrd="0" presId="urn:microsoft.com/office/officeart/2005/8/layout/chevron1"/>
    <dgm:cxn modelId="{35E6266B-C314-45B6-B662-ED76DF113C31}" type="presParOf" srcId="{42FB5D77-4A65-4B50-8307-58C6EE4A201F}" destId="{D63CC671-BD58-40D4-9B62-DB7DB0BD2475}" srcOrd="7" destOrd="0" presId="urn:microsoft.com/office/officeart/2005/8/layout/chevron1"/>
    <dgm:cxn modelId="{EE3C9BCF-F3F0-4509-A547-36B6AE7332E9}" type="presParOf" srcId="{42FB5D77-4A65-4B50-8307-58C6EE4A201F}" destId="{00D86B7A-AB58-45E4-B087-2003871912C4}" srcOrd="8" destOrd="0" presId="urn:microsoft.com/office/officeart/2005/8/layout/chevron1"/>
    <dgm:cxn modelId="{D5F687A7-9D04-4165-ADF3-5605E5F66760}" type="presParOf" srcId="{42FB5D77-4A65-4B50-8307-58C6EE4A201F}" destId="{2C4A62FB-327A-4E19-9CF5-A12EB357D734}" srcOrd="9" destOrd="0" presId="urn:microsoft.com/office/officeart/2005/8/layout/chevron1"/>
    <dgm:cxn modelId="{8384AD49-4003-462E-AA79-F2244A53C22A}" type="presParOf" srcId="{42FB5D77-4A65-4B50-8307-58C6EE4A201F}" destId="{DA7CAE90-835D-4D40-8EE3-81AE8FB10AFA}" srcOrd="10" destOrd="0" presId="urn:microsoft.com/office/officeart/2005/8/layout/chevron1"/>
    <dgm:cxn modelId="{5AD9FDEF-E285-412F-A766-0F3954E94839}" type="presParOf" srcId="{42FB5D77-4A65-4B50-8307-58C6EE4A201F}" destId="{3457E6A1-CED7-4E78-9486-E626334CD15D}" srcOrd="11" destOrd="0" presId="urn:microsoft.com/office/officeart/2005/8/layout/chevron1"/>
    <dgm:cxn modelId="{4D6F915B-2B47-4F28-9A95-D038CC98025C}" type="presParOf" srcId="{42FB5D77-4A65-4B50-8307-58C6EE4A201F}" destId="{3070C8CA-6900-4397-8F23-01DA8BC1AEFC}" srcOrd="12"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4FDD20C-6E74-4B03-9731-902E094F4410}" type="doc">
      <dgm:prSet loTypeId="urn:microsoft.com/office/officeart/2005/8/layout/chevron1" loCatId="process" qsTypeId="urn:microsoft.com/office/officeart/2005/8/quickstyle/3d2" qsCatId="3D" csTypeId="urn:microsoft.com/office/officeart/2005/8/colors/colorful1" csCatId="colorful" phldr="1"/>
      <dgm:spPr/>
    </dgm:pt>
    <dgm:pt modelId="{00BDDD08-D38F-4BC9-888B-A296E9B5EA2C}">
      <dgm:prSet phldrT="[Text]" custT="1"/>
      <dgm:spPr>
        <a:solidFill>
          <a:srgbClr val="FF6600"/>
        </a:solidFill>
      </dgm:spPr>
      <dgm:t>
        <a:bodyPr/>
        <a:lstStyle/>
        <a:p>
          <a:r>
            <a:rPr lang="el-GR" sz="1500" b="1" dirty="0">
              <a:effectLst>
                <a:outerShdw blurRad="38100" dist="38100" dir="2700000" algn="tl">
                  <a:srgbClr val="000000">
                    <a:alpha val="43137"/>
                  </a:srgbClr>
                </a:outerShdw>
              </a:effectLst>
            </a:rPr>
            <a:t>Επίπεδο 1</a:t>
          </a:r>
          <a:endParaRPr lang="en-US" sz="1500" b="1" dirty="0">
            <a:effectLst>
              <a:outerShdw blurRad="38100" dist="38100" dir="2700000" algn="tl">
                <a:srgbClr val="000000">
                  <a:alpha val="43137"/>
                </a:srgbClr>
              </a:outerShdw>
            </a:effectLst>
          </a:endParaRPr>
        </a:p>
      </dgm:t>
    </dgm:pt>
    <dgm:pt modelId="{D160906B-EE5A-4A7D-A3CE-45724162C5E9}" type="parTrans" cxnId="{D307B303-6045-4008-BD8A-8D8A6D22783B}">
      <dgm:prSet/>
      <dgm:spPr/>
      <dgm:t>
        <a:bodyPr/>
        <a:lstStyle/>
        <a:p>
          <a:endParaRPr lang="en-US" sz="1500"/>
        </a:p>
      </dgm:t>
    </dgm:pt>
    <dgm:pt modelId="{58482202-1709-48B0-84FC-F51767E85563}" type="sibTrans" cxnId="{D307B303-6045-4008-BD8A-8D8A6D22783B}">
      <dgm:prSet/>
      <dgm:spPr/>
      <dgm:t>
        <a:bodyPr/>
        <a:lstStyle/>
        <a:p>
          <a:endParaRPr lang="en-US" sz="1500"/>
        </a:p>
      </dgm:t>
    </dgm:pt>
    <dgm:pt modelId="{EA349189-27BC-4C6A-9137-120093062730}">
      <dgm:prSet phldrT="[Text]" custT="1"/>
      <dgm:spPr>
        <a:solidFill>
          <a:srgbClr val="FFCC00"/>
        </a:solidFill>
      </dgm:spPr>
      <dgm:t>
        <a:bodyPr/>
        <a:lstStyle/>
        <a:p>
          <a:r>
            <a:rPr lang="el-GR" sz="1500" b="1" dirty="0">
              <a:effectLst>
                <a:outerShdw blurRad="38100" dist="38100" dir="2700000" algn="tl">
                  <a:srgbClr val="000000">
                    <a:alpha val="43137"/>
                  </a:srgbClr>
                </a:outerShdw>
              </a:effectLst>
            </a:rPr>
            <a:t>Επίπεδο 2</a:t>
          </a:r>
          <a:endParaRPr lang="en-US" sz="1500" dirty="0"/>
        </a:p>
      </dgm:t>
    </dgm:pt>
    <dgm:pt modelId="{A9063BB4-E708-477F-835F-2B031F37166D}" type="parTrans" cxnId="{E506149A-D3C0-444D-ACCB-D30C945EDF9F}">
      <dgm:prSet/>
      <dgm:spPr/>
      <dgm:t>
        <a:bodyPr/>
        <a:lstStyle/>
        <a:p>
          <a:endParaRPr lang="en-US" sz="1500"/>
        </a:p>
      </dgm:t>
    </dgm:pt>
    <dgm:pt modelId="{23F3210B-DC0C-4CFF-9914-2D4E82AF4EDE}" type="sibTrans" cxnId="{E506149A-D3C0-444D-ACCB-D30C945EDF9F}">
      <dgm:prSet/>
      <dgm:spPr/>
      <dgm:t>
        <a:bodyPr/>
        <a:lstStyle/>
        <a:p>
          <a:endParaRPr lang="en-US" sz="1500"/>
        </a:p>
      </dgm:t>
    </dgm:pt>
    <dgm:pt modelId="{E2EF8AEB-D275-4289-99FF-07ECA692DD35}">
      <dgm:prSet phldrT="[Text]" custT="1"/>
      <dgm:spPr>
        <a:solidFill>
          <a:schemeClr val="accent6"/>
        </a:solidFill>
      </dgm:spPr>
      <dgm:t>
        <a:bodyPr/>
        <a:lstStyle/>
        <a:p>
          <a:r>
            <a:rPr lang="el-GR" sz="1500" b="1" dirty="0">
              <a:effectLst>
                <a:outerShdw blurRad="38100" dist="38100" dir="2700000" algn="tl">
                  <a:srgbClr val="000000">
                    <a:alpha val="43137"/>
                  </a:srgbClr>
                </a:outerShdw>
              </a:effectLst>
            </a:rPr>
            <a:t>Επίπεδο 3</a:t>
          </a:r>
          <a:endParaRPr lang="en-US" sz="1500" dirty="0"/>
        </a:p>
      </dgm:t>
    </dgm:pt>
    <dgm:pt modelId="{34A096FA-453F-4E0F-9F34-51FF62BCD9C9}" type="parTrans" cxnId="{250F10D6-6BF9-45AC-B6FB-1D1C670D7BA6}">
      <dgm:prSet/>
      <dgm:spPr/>
      <dgm:t>
        <a:bodyPr/>
        <a:lstStyle/>
        <a:p>
          <a:endParaRPr lang="en-US" sz="1500"/>
        </a:p>
      </dgm:t>
    </dgm:pt>
    <dgm:pt modelId="{689549F4-B041-495B-AFFD-1DB62E90DBBA}" type="sibTrans" cxnId="{250F10D6-6BF9-45AC-B6FB-1D1C670D7BA6}">
      <dgm:prSet/>
      <dgm:spPr/>
      <dgm:t>
        <a:bodyPr/>
        <a:lstStyle/>
        <a:p>
          <a:endParaRPr lang="en-US" sz="1500"/>
        </a:p>
      </dgm:t>
    </dgm:pt>
    <dgm:pt modelId="{11005FEA-BC92-4D68-84F1-B313CD80E113}">
      <dgm:prSet custT="1"/>
      <dgm:spPr>
        <a:solidFill>
          <a:schemeClr val="accent5"/>
        </a:solidFill>
      </dgm:spPr>
      <dgm:t>
        <a:bodyPr/>
        <a:lstStyle/>
        <a:p>
          <a:r>
            <a:rPr lang="el-GR" sz="1500" b="1" dirty="0">
              <a:effectLst>
                <a:outerShdw blurRad="38100" dist="38100" dir="2700000" algn="tl">
                  <a:srgbClr val="000000">
                    <a:alpha val="43137"/>
                  </a:srgbClr>
                </a:outerShdw>
              </a:effectLst>
            </a:rPr>
            <a:t>Επίπεδο 4</a:t>
          </a:r>
          <a:endParaRPr lang="en-US" sz="1500" dirty="0"/>
        </a:p>
      </dgm:t>
    </dgm:pt>
    <dgm:pt modelId="{B1B0B727-B7B2-49B2-B763-4659B9D83CAB}" type="parTrans" cxnId="{A326E10D-99E3-41BB-8104-88E7A2F6F243}">
      <dgm:prSet/>
      <dgm:spPr/>
      <dgm:t>
        <a:bodyPr/>
        <a:lstStyle/>
        <a:p>
          <a:endParaRPr lang="en-US" sz="1500"/>
        </a:p>
      </dgm:t>
    </dgm:pt>
    <dgm:pt modelId="{CB5E1724-8CC6-4116-A506-0B06EBFAD14F}" type="sibTrans" cxnId="{A326E10D-99E3-41BB-8104-88E7A2F6F243}">
      <dgm:prSet/>
      <dgm:spPr/>
      <dgm:t>
        <a:bodyPr/>
        <a:lstStyle/>
        <a:p>
          <a:endParaRPr lang="en-US" sz="1500"/>
        </a:p>
      </dgm:t>
    </dgm:pt>
    <dgm:pt modelId="{90BD0BD0-CAE5-45B4-8807-ABCBEDE22E83}">
      <dgm:prSet custT="1"/>
      <dgm:spPr>
        <a:solidFill>
          <a:schemeClr val="accent4"/>
        </a:solidFill>
      </dgm:spPr>
      <dgm:t>
        <a:bodyPr/>
        <a:lstStyle/>
        <a:p>
          <a:r>
            <a:rPr lang="el-GR" sz="1500" b="1" dirty="0">
              <a:effectLst>
                <a:outerShdw blurRad="38100" dist="38100" dir="2700000" algn="tl">
                  <a:srgbClr val="000000">
                    <a:alpha val="43137"/>
                  </a:srgbClr>
                </a:outerShdw>
              </a:effectLst>
            </a:rPr>
            <a:t>Επίπεδο 5</a:t>
          </a:r>
          <a:endParaRPr lang="en-US" sz="1500" dirty="0"/>
        </a:p>
      </dgm:t>
    </dgm:pt>
    <dgm:pt modelId="{95780113-C94A-4C72-91C4-4A06BA0CC418}" type="parTrans" cxnId="{64D4AF67-C8BF-4C45-804C-543B7343430E}">
      <dgm:prSet/>
      <dgm:spPr/>
      <dgm:t>
        <a:bodyPr/>
        <a:lstStyle/>
        <a:p>
          <a:endParaRPr lang="en-US" sz="1500"/>
        </a:p>
      </dgm:t>
    </dgm:pt>
    <dgm:pt modelId="{5EAE6C44-30C9-4E2C-9413-CD9CF0F71B4E}" type="sibTrans" cxnId="{64D4AF67-C8BF-4C45-804C-543B7343430E}">
      <dgm:prSet/>
      <dgm:spPr/>
      <dgm:t>
        <a:bodyPr/>
        <a:lstStyle/>
        <a:p>
          <a:endParaRPr lang="en-US" sz="1500"/>
        </a:p>
      </dgm:t>
    </dgm:pt>
    <dgm:pt modelId="{00DAC216-8D83-445A-8DAA-D9C85B368056}">
      <dgm:prSet custT="1"/>
      <dgm:spPr>
        <a:solidFill>
          <a:schemeClr val="accent3"/>
        </a:solidFill>
      </dgm:spPr>
      <dgm:t>
        <a:bodyPr/>
        <a:lstStyle/>
        <a:p>
          <a:r>
            <a:rPr lang="el-GR" sz="1500" b="1" dirty="0">
              <a:effectLst>
                <a:outerShdw blurRad="38100" dist="38100" dir="2700000" algn="tl">
                  <a:srgbClr val="000000">
                    <a:alpha val="43137"/>
                  </a:srgbClr>
                </a:outerShdw>
              </a:effectLst>
            </a:rPr>
            <a:t>Επίπεδο 6</a:t>
          </a:r>
          <a:endParaRPr lang="en-US" sz="1500" dirty="0"/>
        </a:p>
      </dgm:t>
    </dgm:pt>
    <dgm:pt modelId="{17A8F648-A225-479B-9284-E53AC27FA1C0}" type="parTrans" cxnId="{136EF952-93A6-41EF-A639-7AC2C0EE70B1}">
      <dgm:prSet/>
      <dgm:spPr/>
      <dgm:t>
        <a:bodyPr/>
        <a:lstStyle/>
        <a:p>
          <a:endParaRPr lang="en-US" sz="1500"/>
        </a:p>
      </dgm:t>
    </dgm:pt>
    <dgm:pt modelId="{EF2FC267-E4F8-4901-8D82-9BC31ADB5067}" type="sibTrans" cxnId="{136EF952-93A6-41EF-A639-7AC2C0EE70B1}">
      <dgm:prSet/>
      <dgm:spPr/>
      <dgm:t>
        <a:bodyPr/>
        <a:lstStyle/>
        <a:p>
          <a:endParaRPr lang="en-US" sz="1500"/>
        </a:p>
      </dgm:t>
    </dgm:pt>
    <dgm:pt modelId="{B4AEB40E-3F2E-4722-B2D5-AD345C3D3CE9}">
      <dgm:prSet custT="1"/>
      <dgm:spPr>
        <a:solidFill>
          <a:srgbClr val="FF3300"/>
        </a:solidFill>
      </dgm:spPr>
      <dgm:t>
        <a:bodyPr/>
        <a:lstStyle/>
        <a:p>
          <a:r>
            <a:rPr lang="el-GR" sz="1500" b="1" dirty="0">
              <a:effectLst>
                <a:outerShdw blurRad="38100" dist="38100" dir="2700000" algn="tl">
                  <a:srgbClr val="000000">
                    <a:alpha val="43137"/>
                  </a:srgbClr>
                </a:outerShdw>
              </a:effectLst>
            </a:rPr>
            <a:t>Επίπεδο 1</a:t>
          </a:r>
          <a:r>
            <a:rPr lang="el-GR" sz="1500" b="1" baseline="30000" dirty="0">
              <a:effectLst>
                <a:outerShdw blurRad="38100" dist="38100" dir="2700000" algn="tl">
                  <a:srgbClr val="000000">
                    <a:alpha val="43137"/>
                  </a:srgbClr>
                </a:outerShdw>
              </a:effectLst>
            </a:rPr>
            <a:t>α</a:t>
          </a:r>
          <a:r>
            <a:rPr lang="el-GR" sz="1500" b="1" dirty="0">
              <a:effectLst>
                <a:outerShdw blurRad="38100" dist="38100" dir="2700000" algn="tl">
                  <a:srgbClr val="000000">
                    <a:alpha val="43137"/>
                  </a:srgbClr>
                </a:outerShdw>
              </a:effectLst>
            </a:rPr>
            <a:t>/1</a:t>
          </a:r>
          <a:r>
            <a:rPr lang="el-GR" sz="1500" b="1" baseline="30000" dirty="0">
              <a:effectLst>
                <a:outerShdw blurRad="38100" dist="38100" dir="2700000" algn="tl">
                  <a:srgbClr val="000000">
                    <a:alpha val="43137"/>
                  </a:srgbClr>
                </a:outerShdw>
              </a:effectLst>
            </a:rPr>
            <a:t>β</a:t>
          </a:r>
          <a:r>
            <a:rPr lang="el-GR" sz="1500" b="1" dirty="0">
              <a:effectLst>
                <a:outerShdw blurRad="38100" dist="38100" dir="2700000" algn="tl">
                  <a:srgbClr val="000000">
                    <a:alpha val="43137"/>
                  </a:srgbClr>
                </a:outerShdw>
              </a:effectLst>
            </a:rPr>
            <a:t> </a:t>
          </a:r>
          <a:endParaRPr lang="en-US" sz="1500" dirty="0"/>
        </a:p>
      </dgm:t>
    </dgm:pt>
    <dgm:pt modelId="{164C7B92-A541-44E3-ABD1-D543FC2724B3}" type="parTrans" cxnId="{4E21C25C-85B7-4FC3-B67F-6307105D4B03}">
      <dgm:prSet/>
      <dgm:spPr/>
      <dgm:t>
        <a:bodyPr/>
        <a:lstStyle/>
        <a:p>
          <a:endParaRPr lang="en-US" sz="1500"/>
        </a:p>
      </dgm:t>
    </dgm:pt>
    <dgm:pt modelId="{39D1B8E8-2433-47FF-A722-663AC166A0E1}" type="sibTrans" cxnId="{4E21C25C-85B7-4FC3-B67F-6307105D4B03}">
      <dgm:prSet/>
      <dgm:spPr/>
      <dgm:t>
        <a:bodyPr/>
        <a:lstStyle/>
        <a:p>
          <a:endParaRPr lang="en-US" sz="1500"/>
        </a:p>
      </dgm:t>
    </dgm:pt>
    <dgm:pt modelId="{42FB5D77-4A65-4B50-8307-58C6EE4A201F}" type="pres">
      <dgm:prSet presAssocID="{D4FDD20C-6E74-4B03-9731-902E094F4410}" presName="Name0" presStyleCnt="0">
        <dgm:presLayoutVars>
          <dgm:dir/>
          <dgm:animLvl val="lvl"/>
          <dgm:resizeHandles val="exact"/>
        </dgm:presLayoutVars>
      </dgm:prSet>
      <dgm:spPr/>
    </dgm:pt>
    <dgm:pt modelId="{47B87A48-9957-49B1-AEB9-341147403C90}" type="pres">
      <dgm:prSet presAssocID="{B4AEB40E-3F2E-4722-B2D5-AD345C3D3CE9}" presName="parTxOnly" presStyleLbl="node1" presStyleIdx="0" presStyleCnt="7">
        <dgm:presLayoutVars>
          <dgm:chMax val="0"/>
          <dgm:chPref val="0"/>
          <dgm:bulletEnabled val="1"/>
        </dgm:presLayoutVars>
      </dgm:prSet>
      <dgm:spPr/>
    </dgm:pt>
    <dgm:pt modelId="{C957ED36-CF4F-4F1D-A0BC-DC60EBCF234D}" type="pres">
      <dgm:prSet presAssocID="{39D1B8E8-2433-47FF-A722-663AC166A0E1}" presName="parTxOnlySpace" presStyleCnt="0"/>
      <dgm:spPr/>
    </dgm:pt>
    <dgm:pt modelId="{BCA8B911-30F8-43FD-804E-44D07CD3C075}" type="pres">
      <dgm:prSet presAssocID="{00BDDD08-D38F-4BC9-888B-A296E9B5EA2C}" presName="parTxOnly" presStyleLbl="node1" presStyleIdx="1" presStyleCnt="7">
        <dgm:presLayoutVars>
          <dgm:chMax val="0"/>
          <dgm:chPref val="0"/>
          <dgm:bulletEnabled val="1"/>
        </dgm:presLayoutVars>
      </dgm:prSet>
      <dgm:spPr/>
    </dgm:pt>
    <dgm:pt modelId="{0E303977-4A4E-4128-B223-350CADD378FA}" type="pres">
      <dgm:prSet presAssocID="{58482202-1709-48B0-84FC-F51767E85563}" presName="parTxOnlySpace" presStyleCnt="0"/>
      <dgm:spPr/>
    </dgm:pt>
    <dgm:pt modelId="{ED2E8986-08EC-4BCF-BE7C-7E26DAB8589E}" type="pres">
      <dgm:prSet presAssocID="{EA349189-27BC-4C6A-9137-120093062730}" presName="parTxOnly" presStyleLbl="node1" presStyleIdx="2" presStyleCnt="7">
        <dgm:presLayoutVars>
          <dgm:chMax val="0"/>
          <dgm:chPref val="0"/>
          <dgm:bulletEnabled val="1"/>
        </dgm:presLayoutVars>
      </dgm:prSet>
      <dgm:spPr/>
    </dgm:pt>
    <dgm:pt modelId="{F76F2A8D-BFD4-4406-A9B3-EB5086B941B0}" type="pres">
      <dgm:prSet presAssocID="{23F3210B-DC0C-4CFF-9914-2D4E82AF4EDE}" presName="parTxOnlySpace" presStyleCnt="0"/>
      <dgm:spPr/>
    </dgm:pt>
    <dgm:pt modelId="{3CC33277-AF24-4D8C-8C17-8D6959BB4CFC}" type="pres">
      <dgm:prSet presAssocID="{E2EF8AEB-D275-4289-99FF-07ECA692DD35}" presName="parTxOnly" presStyleLbl="node1" presStyleIdx="3" presStyleCnt="7">
        <dgm:presLayoutVars>
          <dgm:chMax val="0"/>
          <dgm:chPref val="0"/>
          <dgm:bulletEnabled val="1"/>
        </dgm:presLayoutVars>
      </dgm:prSet>
      <dgm:spPr/>
    </dgm:pt>
    <dgm:pt modelId="{D63CC671-BD58-40D4-9B62-DB7DB0BD2475}" type="pres">
      <dgm:prSet presAssocID="{689549F4-B041-495B-AFFD-1DB62E90DBBA}" presName="parTxOnlySpace" presStyleCnt="0"/>
      <dgm:spPr/>
    </dgm:pt>
    <dgm:pt modelId="{00D86B7A-AB58-45E4-B087-2003871912C4}" type="pres">
      <dgm:prSet presAssocID="{11005FEA-BC92-4D68-84F1-B313CD80E113}" presName="parTxOnly" presStyleLbl="node1" presStyleIdx="4" presStyleCnt="7">
        <dgm:presLayoutVars>
          <dgm:chMax val="0"/>
          <dgm:chPref val="0"/>
          <dgm:bulletEnabled val="1"/>
        </dgm:presLayoutVars>
      </dgm:prSet>
      <dgm:spPr/>
    </dgm:pt>
    <dgm:pt modelId="{2C4A62FB-327A-4E19-9CF5-A12EB357D734}" type="pres">
      <dgm:prSet presAssocID="{CB5E1724-8CC6-4116-A506-0B06EBFAD14F}" presName="parTxOnlySpace" presStyleCnt="0"/>
      <dgm:spPr/>
    </dgm:pt>
    <dgm:pt modelId="{DA7CAE90-835D-4D40-8EE3-81AE8FB10AFA}" type="pres">
      <dgm:prSet presAssocID="{90BD0BD0-CAE5-45B4-8807-ABCBEDE22E83}" presName="parTxOnly" presStyleLbl="node1" presStyleIdx="5" presStyleCnt="7">
        <dgm:presLayoutVars>
          <dgm:chMax val="0"/>
          <dgm:chPref val="0"/>
          <dgm:bulletEnabled val="1"/>
        </dgm:presLayoutVars>
      </dgm:prSet>
      <dgm:spPr/>
    </dgm:pt>
    <dgm:pt modelId="{3457E6A1-CED7-4E78-9486-E626334CD15D}" type="pres">
      <dgm:prSet presAssocID="{5EAE6C44-30C9-4E2C-9413-CD9CF0F71B4E}" presName="parTxOnlySpace" presStyleCnt="0"/>
      <dgm:spPr/>
    </dgm:pt>
    <dgm:pt modelId="{3070C8CA-6900-4397-8F23-01DA8BC1AEFC}" type="pres">
      <dgm:prSet presAssocID="{00DAC216-8D83-445A-8DAA-D9C85B368056}" presName="parTxOnly" presStyleLbl="node1" presStyleIdx="6" presStyleCnt="7">
        <dgm:presLayoutVars>
          <dgm:chMax val="0"/>
          <dgm:chPref val="0"/>
          <dgm:bulletEnabled val="1"/>
        </dgm:presLayoutVars>
      </dgm:prSet>
      <dgm:spPr/>
    </dgm:pt>
  </dgm:ptLst>
  <dgm:cxnLst>
    <dgm:cxn modelId="{D307B303-6045-4008-BD8A-8D8A6D22783B}" srcId="{D4FDD20C-6E74-4B03-9731-902E094F4410}" destId="{00BDDD08-D38F-4BC9-888B-A296E9B5EA2C}" srcOrd="1" destOrd="0" parTransId="{D160906B-EE5A-4A7D-A3CE-45724162C5E9}" sibTransId="{58482202-1709-48B0-84FC-F51767E85563}"/>
    <dgm:cxn modelId="{A326E10D-99E3-41BB-8104-88E7A2F6F243}" srcId="{D4FDD20C-6E74-4B03-9731-902E094F4410}" destId="{11005FEA-BC92-4D68-84F1-B313CD80E113}" srcOrd="4" destOrd="0" parTransId="{B1B0B727-B7B2-49B2-B763-4659B9D83CAB}" sibTransId="{CB5E1724-8CC6-4116-A506-0B06EBFAD14F}"/>
    <dgm:cxn modelId="{C9903B10-7C9F-49DA-9350-BC295958758B}" type="presOf" srcId="{E2EF8AEB-D275-4289-99FF-07ECA692DD35}" destId="{3CC33277-AF24-4D8C-8C17-8D6959BB4CFC}" srcOrd="0" destOrd="0" presId="urn:microsoft.com/office/officeart/2005/8/layout/chevron1"/>
    <dgm:cxn modelId="{4E21C25C-85B7-4FC3-B67F-6307105D4B03}" srcId="{D4FDD20C-6E74-4B03-9731-902E094F4410}" destId="{B4AEB40E-3F2E-4722-B2D5-AD345C3D3CE9}" srcOrd="0" destOrd="0" parTransId="{164C7B92-A541-44E3-ABD1-D543FC2724B3}" sibTransId="{39D1B8E8-2433-47FF-A722-663AC166A0E1}"/>
    <dgm:cxn modelId="{0C267D67-533F-48BA-BCF5-8E5D4F6FA92A}" type="presOf" srcId="{00DAC216-8D83-445A-8DAA-D9C85B368056}" destId="{3070C8CA-6900-4397-8F23-01DA8BC1AEFC}" srcOrd="0" destOrd="0" presId="urn:microsoft.com/office/officeart/2005/8/layout/chevron1"/>
    <dgm:cxn modelId="{64D4AF67-C8BF-4C45-804C-543B7343430E}" srcId="{D4FDD20C-6E74-4B03-9731-902E094F4410}" destId="{90BD0BD0-CAE5-45B4-8807-ABCBEDE22E83}" srcOrd="5" destOrd="0" parTransId="{95780113-C94A-4C72-91C4-4A06BA0CC418}" sibTransId="{5EAE6C44-30C9-4E2C-9413-CD9CF0F71B4E}"/>
    <dgm:cxn modelId="{C18CD26E-B1D7-4604-BE2D-4E5E5A81399D}" type="presOf" srcId="{EA349189-27BC-4C6A-9137-120093062730}" destId="{ED2E8986-08EC-4BCF-BE7C-7E26DAB8589E}" srcOrd="0" destOrd="0" presId="urn:microsoft.com/office/officeart/2005/8/layout/chevron1"/>
    <dgm:cxn modelId="{136EF952-93A6-41EF-A639-7AC2C0EE70B1}" srcId="{D4FDD20C-6E74-4B03-9731-902E094F4410}" destId="{00DAC216-8D83-445A-8DAA-D9C85B368056}" srcOrd="6" destOrd="0" parTransId="{17A8F648-A225-479B-9284-E53AC27FA1C0}" sibTransId="{EF2FC267-E4F8-4901-8D82-9BC31ADB5067}"/>
    <dgm:cxn modelId="{04C54373-31BB-415A-86B4-C926E76111CF}" type="presOf" srcId="{D4FDD20C-6E74-4B03-9731-902E094F4410}" destId="{42FB5D77-4A65-4B50-8307-58C6EE4A201F}" srcOrd="0" destOrd="0" presId="urn:microsoft.com/office/officeart/2005/8/layout/chevron1"/>
    <dgm:cxn modelId="{69879459-E8EA-4103-A397-064901871F80}" type="presOf" srcId="{00BDDD08-D38F-4BC9-888B-A296E9B5EA2C}" destId="{BCA8B911-30F8-43FD-804E-44D07CD3C075}" srcOrd="0" destOrd="0" presId="urn:microsoft.com/office/officeart/2005/8/layout/chevron1"/>
    <dgm:cxn modelId="{E506149A-D3C0-444D-ACCB-D30C945EDF9F}" srcId="{D4FDD20C-6E74-4B03-9731-902E094F4410}" destId="{EA349189-27BC-4C6A-9137-120093062730}" srcOrd="2" destOrd="0" parTransId="{A9063BB4-E708-477F-835F-2B031F37166D}" sibTransId="{23F3210B-DC0C-4CFF-9914-2D4E82AF4EDE}"/>
    <dgm:cxn modelId="{5F5F7FC0-8E5D-4C68-B80D-07072A9DBBD1}" type="presOf" srcId="{B4AEB40E-3F2E-4722-B2D5-AD345C3D3CE9}" destId="{47B87A48-9957-49B1-AEB9-341147403C90}" srcOrd="0" destOrd="0" presId="urn:microsoft.com/office/officeart/2005/8/layout/chevron1"/>
    <dgm:cxn modelId="{250F10D6-6BF9-45AC-B6FB-1D1C670D7BA6}" srcId="{D4FDD20C-6E74-4B03-9731-902E094F4410}" destId="{E2EF8AEB-D275-4289-99FF-07ECA692DD35}" srcOrd="3" destOrd="0" parTransId="{34A096FA-453F-4E0F-9F34-51FF62BCD9C9}" sibTransId="{689549F4-B041-495B-AFFD-1DB62E90DBBA}"/>
    <dgm:cxn modelId="{1FACE1F2-A0C8-4AD5-981D-31AF14D33169}" type="presOf" srcId="{11005FEA-BC92-4D68-84F1-B313CD80E113}" destId="{00D86B7A-AB58-45E4-B087-2003871912C4}" srcOrd="0" destOrd="0" presId="urn:microsoft.com/office/officeart/2005/8/layout/chevron1"/>
    <dgm:cxn modelId="{BC79CFF5-2511-4D21-BC77-74412ED627B6}" type="presOf" srcId="{90BD0BD0-CAE5-45B4-8807-ABCBEDE22E83}" destId="{DA7CAE90-835D-4D40-8EE3-81AE8FB10AFA}" srcOrd="0" destOrd="0" presId="urn:microsoft.com/office/officeart/2005/8/layout/chevron1"/>
    <dgm:cxn modelId="{0EF47172-B3EA-45D0-BE6D-49A0721E693D}" type="presParOf" srcId="{42FB5D77-4A65-4B50-8307-58C6EE4A201F}" destId="{47B87A48-9957-49B1-AEB9-341147403C90}" srcOrd="0" destOrd="0" presId="urn:microsoft.com/office/officeart/2005/8/layout/chevron1"/>
    <dgm:cxn modelId="{D49D13F1-846A-49E1-983E-485ECC52E472}" type="presParOf" srcId="{42FB5D77-4A65-4B50-8307-58C6EE4A201F}" destId="{C957ED36-CF4F-4F1D-A0BC-DC60EBCF234D}" srcOrd="1" destOrd="0" presId="urn:microsoft.com/office/officeart/2005/8/layout/chevron1"/>
    <dgm:cxn modelId="{7D148831-D947-4C67-AE36-50B3555412DE}" type="presParOf" srcId="{42FB5D77-4A65-4B50-8307-58C6EE4A201F}" destId="{BCA8B911-30F8-43FD-804E-44D07CD3C075}" srcOrd="2" destOrd="0" presId="urn:microsoft.com/office/officeart/2005/8/layout/chevron1"/>
    <dgm:cxn modelId="{379F97DE-70A2-4483-86B3-F44BBCF23A4D}" type="presParOf" srcId="{42FB5D77-4A65-4B50-8307-58C6EE4A201F}" destId="{0E303977-4A4E-4128-B223-350CADD378FA}" srcOrd="3" destOrd="0" presId="urn:microsoft.com/office/officeart/2005/8/layout/chevron1"/>
    <dgm:cxn modelId="{48E78D6D-F0C9-41C0-A786-01BBA9165D8E}" type="presParOf" srcId="{42FB5D77-4A65-4B50-8307-58C6EE4A201F}" destId="{ED2E8986-08EC-4BCF-BE7C-7E26DAB8589E}" srcOrd="4" destOrd="0" presId="urn:microsoft.com/office/officeart/2005/8/layout/chevron1"/>
    <dgm:cxn modelId="{F7204654-4C46-4DD8-9B94-D61050844973}" type="presParOf" srcId="{42FB5D77-4A65-4B50-8307-58C6EE4A201F}" destId="{F76F2A8D-BFD4-4406-A9B3-EB5086B941B0}" srcOrd="5" destOrd="0" presId="urn:microsoft.com/office/officeart/2005/8/layout/chevron1"/>
    <dgm:cxn modelId="{3BE55571-469B-405F-AF75-99A97CCEF09A}" type="presParOf" srcId="{42FB5D77-4A65-4B50-8307-58C6EE4A201F}" destId="{3CC33277-AF24-4D8C-8C17-8D6959BB4CFC}" srcOrd="6" destOrd="0" presId="urn:microsoft.com/office/officeart/2005/8/layout/chevron1"/>
    <dgm:cxn modelId="{AF8CD0FC-E039-4293-90F3-255A31A08547}" type="presParOf" srcId="{42FB5D77-4A65-4B50-8307-58C6EE4A201F}" destId="{D63CC671-BD58-40D4-9B62-DB7DB0BD2475}" srcOrd="7" destOrd="0" presId="urn:microsoft.com/office/officeart/2005/8/layout/chevron1"/>
    <dgm:cxn modelId="{D82E2046-5513-4436-B37D-2D2C208858BA}" type="presParOf" srcId="{42FB5D77-4A65-4B50-8307-58C6EE4A201F}" destId="{00D86B7A-AB58-45E4-B087-2003871912C4}" srcOrd="8" destOrd="0" presId="urn:microsoft.com/office/officeart/2005/8/layout/chevron1"/>
    <dgm:cxn modelId="{B2B54FD4-348E-4280-940E-AE3A753A6B29}" type="presParOf" srcId="{42FB5D77-4A65-4B50-8307-58C6EE4A201F}" destId="{2C4A62FB-327A-4E19-9CF5-A12EB357D734}" srcOrd="9" destOrd="0" presId="urn:microsoft.com/office/officeart/2005/8/layout/chevron1"/>
    <dgm:cxn modelId="{0294E151-D191-46D6-A46D-EA8C6CA8717A}" type="presParOf" srcId="{42FB5D77-4A65-4B50-8307-58C6EE4A201F}" destId="{DA7CAE90-835D-4D40-8EE3-81AE8FB10AFA}" srcOrd="10" destOrd="0" presId="urn:microsoft.com/office/officeart/2005/8/layout/chevron1"/>
    <dgm:cxn modelId="{BC78844B-5C4F-4C09-A232-B45FB057D2FF}" type="presParOf" srcId="{42FB5D77-4A65-4B50-8307-58C6EE4A201F}" destId="{3457E6A1-CED7-4E78-9486-E626334CD15D}" srcOrd="11" destOrd="0" presId="urn:microsoft.com/office/officeart/2005/8/layout/chevron1"/>
    <dgm:cxn modelId="{9B4E4416-B163-442E-84A0-EE4EF810A681}" type="presParOf" srcId="{42FB5D77-4A65-4B50-8307-58C6EE4A201F}" destId="{3070C8CA-6900-4397-8F23-01DA8BC1AEFC}" srcOrd="12"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4FDD20C-6E74-4B03-9731-902E094F4410}" type="doc">
      <dgm:prSet loTypeId="urn:microsoft.com/office/officeart/2005/8/layout/chevron1" loCatId="process" qsTypeId="urn:microsoft.com/office/officeart/2005/8/quickstyle/3d2" qsCatId="3D" csTypeId="urn:microsoft.com/office/officeart/2005/8/colors/colorful1" csCatId="colorful" phldr="1"/>
      <dgm:spPr/>
    </dgm:pt>
    <dgm:pt modelId="{00BDDD08-D38F-4BC9-888B-A296E9B5EA2C}">
      <dgm:prSet phldrT="[Text]" custT="1"/>
      <dgm:spPr>
        <a:solidFill>
          <a:srgbClr val="FF6600"/>
        </a:solidFill>
      </dgm:spPr>
      <dgm:t>
        <a:bodyPr/>
        <a:lstStyle/>
        <a:p>
          <a:r>
            <a:rPr lang="el-GR" sz="1400" b="1" dirty="0">
              <a:effectLst>
                <a:outerShdw blurRad="38100" dist="38100" dir="2700000" algn="tl">
                  <a:srgbClr val="000000">
                    <a:alpha val="43137"/>
                  </a:srgbClr>
                </a:outerShdw>
              </a:effectLst>
              <a:latin typeface="+mj-lt"/>
            </a:rPr>
            <a:t>Επίπεδο 1α</a:t>
          </a:r>
          <a:endParaRPr lang="en-US" sz="1400" b="1" dirty="0">
            <a:effectLst>
              <a:outerShdw blurRad="38100" dist="38100" dir="2700000" algn="tl">
                <a:srgbClr val="000000">
                  <a:alpha val="43137"/>
                </a:srgbClr>
              </a:outerShdw>
            </a:effectLst>
            <a:latin typeface="+mj-lt"/>
          </a:endParaRPr>
        </a:p>
      </dgm:t>
    </dgm:pt>
    <dgm:pt modelId="{D160906B-EE5A-4A7D-A3CE-45724162C5E9}" type="parTrans" cxnId="{D307B303-6045-4008-BD8A-8D8A6D22783B}">
      <dgm:prSet/>
      <dgm:spPr/>
      <dgm:t>
        <a:bodyPr/>
        <a:lstStyle/>
        <a:p>
          <a:endParaRPr lang="en-US" sz="1400"/>
        </a:p>
      </dgm:t>
    </dgm:pt>
    <dgm:pt modelId="{58482202-1709-48B0-84FC-F51767E85563}" type="sibTrans" cxnId="{D307B303-6045-4008-BD8A-8D8A6D22783B}">
      <dgm:prSet/>
      <dgm:spPr/>
      <dgm:t>
        <a:bodyPr/>
        <a:lstStyle/>
        <a:p>
          <a:endParaRPr lang="en-US" sz="1400"/>
        </a:p>
      </dgm:t>
    </dgm:pt>
    <dgm:pt modelId="{EA349189-27BC-4C6A-9137-120093062730}">
      <dgm:prSet phldrT="[Text]" custT="1"/>
      <dgm:spPr>
        <a:solidFill>
          <a:srgbClr val="FFCC00"/>
        </a:solidFill>
      </dgm:spPr>
      <dgm:t>
        <a:bodyPr/>
        <a:lstStyle/>
        <a:p>
          <a:r>
            <a:rPr lang="el-GR" sz="1400" b="1" dirty="0">
              <a:effectLst>
                <a:outerShdw blurRad="38100" dist="38100" dir="2700000" algn="tl">
                  <a:srgbClr val="000000">
                    <a:alpha val="43137"/>
                  </a:srgbClr>
                </a:outerShdw>
              </a:effectLst>
              <a:latin typeface="+mj-lt"/>
            </a:rPr>
            <a:t>Επίπεδο 2</a:t>
          </a:r>
          <a:endParaRPr lang="en-US" sz="1400" dirty="0">
            <a:latin typeface="+mj-lt"/>
          </a:endParaRPr>
        </a:p>
      </dgm:t>
    </dgm:pt>
    <dgm:pt modelId="{A9063BB4-E708-477F-835F-2B031F37166D}" type="parTrans" cxnId="{E506149A-D3C0-444D-ACCB-D30C945EDF9F}">
      <dgm:prSet/>
      <dgm:spPr/>
      <dgm:t>
        <a:bodyPr/>
        <a:lstStyle/>
        <a:p>
          <a:endParaRPr lang="en-US" sz="1400"/>
        </a:p>
      </dgm:t>
    </dgm:pt>
    <dgm:pt modelId="{23F3210B-DC0C-4CFF-9914-2D4E82AF4EDE}" type="sibTrans" cxnId="{E506149A-D3C0-444D-ACCB-D30C945EDF9F}">
      <dgm:prSet/>
      <dgm:spPr/>
      <dgm:t>
        <a:bodyPr/>
        <a:lstStyle/>
        <a:p>
          <a:endParaRPr lang="en-US" sz="1400"/>
        </a:p>
      </dgm:t>
    </dgm:pt>
    <dgm:pt modelId="{E2EF8AEB-D275-4289-99FF-07ECA692DD35}">
      <dgm:prSet phldrT="[Text]" custT="1"/>
      <dgm:spPr>
        <a:solidFill>
          <a:schemeClr val="accent6"/>
        </a:solidFill>
      </dgm:spPr>
      <dgm:t>
        <a:bodyPr/>
        <a:lstStyle/>
        <a:p>
          <a:r>
            <a:rPr lang="el-GR" sz="1400" b="1" dirty="0">
              <a:effectLst>
                <a:outerShdw blurRad="38100" dist="38100" dir="2700000" algn="tl">
                  <a:srgbClr val="000000">
                    <a:alpha val="43137"/>
                  </a:srgbClr>
                </a:outerShdw>
              </a:effectLst>
              <a:latin typeface="+mj-lt"/>
            </a:rPr>
            <a:t>Επίπεδο 3</a:t>
          </a:r>
          <a:endParaRPr lang="en-US" sz="1400" dirty="0">
            <a:latin typeface="+mj-lt"/>
          </a:endParaRPr>
        </a:p>
      </dgm:t>
    </dgm:pt>
    <dgm:pt modelId="{34A096FA-453F-4E0F-9F34-51FF62BCD9C9}" type="parTrans" cxnId="{250F10D6-6BF9-45AC-B6FB-1D1C670D7BA6}">
      <dgm:prSet/>
      <dgm:spPr/>
      <dgm:t>
        <a:bodyPr/>
        <a:lstStyle/>
        <a:p>
          <a:endParaRPr lang="en-US" sz="1400"/>
        </a:p>
      </dgm:t>
    </dgm:pt>
    <dgm:pt modelId="{689549F4-B041-495B-AFFD-1DB62E90DBBA}" type="sibTrans" cxnId="{250F10D6-6BF9-45AC-B6FB-1D1C670D7BA6}">
      <dgm:prSet/>
      <dgm:spPr/>
      <dgm:t>
        <a:bodyPr/>
        <a:lstStyle/>
        <a:p>
          <a:endParaRPr lang="en-US" sz="1400"/>
        </a:p>
      </dgm:t>
    </dgm:pt>
    <dgm:pt modelId="{11005FEA-BC92-4D68-84F1-B313CD80E113}">
      <dgm:prSet custT="1"/>
      <dgm:spPr>
        <a:solidFill>
          <a:schemeClr val="accent5"/>
        </a:solidFill>
      </dgm:spPr>
      <dgm:t>
        <a:bodyPr/>
        <a:lstStyle/>
        <a:p>
          <a:r>
            <a:rPr lang="el-GR" sz="1400" b="1" dirty="0">
              <a:effectLst>
                <a:outerShdw blurRad="38100" dist="38100" dir="2700000" algn="tl">
                  <a:srgbClr val="000000">
                    <a:alpha val="43137"/>
                  </a:srgbClr>
                </a:outerShdw>
              </a:effectLst>
              <a:latin typeface="+mj-lt"/>
            </a:rPr>
            <a:t>Επίπεδο 4</a:t>
          </a:r>
          <a:endParaRPr lang="en-US" sz="1400" dirty="0">
            <a:latin typeface="+mj-lt"/>
          </a:endParaRPr>
        </a:p>
      </dgm:t>
    </dgm:pt>
    <dgm:pt modelId="{B1B0B727-B7B2-49B2-B763-4659B9D83CAB}" type="parTrans" cxnId="{A326E10D-99E3-41BB-8104-88E7A2F6F243}">
      <dgm:prSet/>
      <dgm:spPr/>
      <dgm:t>
        <a:bodyPr/>
        <a:lstStyle/>
        <a:p>
          <a:endParaRPr lang="en-US" sz="1400"/>
        </a:p>
      </dgm:t>
    </dgm:pt>
    <dgm:pt modelId="{CB5E1724-8CC6-4116-A506-0B06EBFAD14F}" type="sibTrans" cxnId="{A326E10D-99E3-41BB-8104-88E7A2F6F243}">
      <dgm:prSet/>
      <dgm:spPr/>
      <dgm:t>
        <a:bodyPr/>
        <a:lstStyle/>
        <a:p>
          <a:endParaRPr lang="en-US" sz="1400"/>
        </a:p>
      </dgm:t>
    </dgm:pt>
    <dgm:pt modelId="{90BD0BD0-CAE5-45B4-8807-ABCBEDE22E83}">
      <dgm:prSet custT="1"/>
      <dgm:spPr>
        <a:solidFill>
          <a:schemeClr val="accent4"/>
        </a:solidFill>
      </dgm:spPr>
      <dgm:t>
        <a:bodyPr/>
        <a:lstStyle/>
        <a:p>
          <a:r>
            <a:rPr lang="el-GR" sz="1400" b="1" dirty="0">
              <a:effectLst>
                <a:outerShdw blurRad="38100" dist="38100" dir="2700000" algn="tl">
                  <a:srgbClr val="000000">
                    <a:alpha val="43137"/>
                  </a:srgbClr>
                </a:outerShdw>
              </a:effectLst>
              <a:latin typeface="+mj-lt"/>
            </a:rPr>
            <a:t>Επίπεδο 5</a:t>
          </a:r>
          <a:endParaRPr lang="en-US" sz="1400" dirty="0">
            <a:latin typeface="+mj-lt"/>
          </a:endParaRPr>
        </a:p>
      </dgm:t>
    </dgm:pt>
    <dgm:pt modelId="{95780113-C94A-4C72-91C4-4A06BA0CC418}" type="parTrans" cxnId="{64D4AF67-C8BF-4C45-804C-543B7343430E}">
      <dgm:prSet/>
      <dgm:spPr/>
      <dgm:t>
        <a:bodyPr/>
        <a:lstStyle/>
        <a:p>
          <a:endParaRPr lang="en-US" sz="1400"/>
        </a:p>
      </dgm:t>
    </dgm:pt>
    <dgm:pt modelId="{5EAE6C44-30C9-4E2C-9413-CD9CF0F71B4E}" type="sibTrans" cxnId="{64D4AF67-C8BF-4C45-804C-543B7343430E}">
      <dgm:prSet/>
      <dgm:spPr/>
      <dgm:t>
        <a:bodyPr/>
        <a:lstStyle/>
        <a:p>
          <a:endParaRPr lang="en-US" sz="1400"/>
        </a:p>
      </dgm:t>
    </dgm:pt>
    <dgm:pt modelId="{00DAC216-8D83-445A-8DAA-D9C85B368056}">
      <dgm:prSet custT="1"/>
      <dgm:spPr>
        <a:solidFill>
          <a:schemeClr val="accent3"/>
        </a:solidFill>
      </dgm:spPr>
      <dgm:t>
        <a:bodyPr/>
        <a:lstStyle/>
        <a:p>
          <a:r>
            <a:rPr lang="el-GR" sz="1400" b="1" dirty="0">
              <a:effectLst>
                <a:outerShdw blurRad="38100" dist="38100" dir="2700000" algn="tl">
                  <a:srgbClr val="000000">
                    <a:alpha val="43137"/>
                  </a:srgbClr>
                </a:outerShdw>
              </a:effectLst>
              <a:latin typeface="+mj-lt"/>
            </a:rPr>
            <a:t>Επίπεδο 6</a:t>
          </a:r>
          <a:endParaRPr lang="en-US" sz="1400" b="1" dirty="0">
            <a:latin typeface="+mj-lt"/>
          </a:endParaRPr>
        </a:p>
      </dgm:t>
    </dgm:pt>
    <dgm:pt modelId="{17A8F648-A225-479B-9284-E53AC27FA1C0}" type="parTrans" cxnId="{136EF952-93A6-41EF-A639-7AC2C0EE70B1}">
      <dgm:prSet/>
      <dgm:spPr/>
      <dgm:t>
        <a:bodyPr/>
        <a:lstStyle/>
        <a:p>
          <a:endParaRPr lang="en-US" sz="1400"/>
        </a:p>
      </dgm:t>
    </dgm:pt>
    <dgm:pt modelId="{EF2FC267-E4F8-4901-8D82-9BC31ADB5067}" type="sibTrans" cxnId="{136EF952-93A6-41EF-A639-7AC2C0EE70B1}">
      <dgm:prSet/>
      <dgm:spPr/>
      <dgm:t>
        <a:bodyPr/>
        <a:lstStyle/>
        <a:p>
          <a:endParaRPr lang="en-US" sz="1400"/>
        </a:p>
      </dgm:t>
    </dgm:pt>
    <dgm:pt modelId="{B4AEB40E-3F2E-4722-B2D5-AD345C3D3CE9}">
      <dgm:prSet custT="1"/>
      <dgm:spPr>
        <a:solidFill>
          <a:srgbClr val="FF3300"/>
        </a:solidFill>
      </dgm:spPr>
      <dgm:t>
        <a:bodyPr/>
        <a:lstStyle/>
        <a:p>
          <a:r>
            <a:rPr lang="el-GR" sz="1400" b="1" dirty="0">
              <a:effectLst>
                <a:outerShdw blurRad="38100" dist="38100" dir="2700000" algn="tl">
                  <a:srgbClr val="000000">
                    <a:alpha val="43137"/>
                  </a:srgbClr>
                </a:outerShdw>
              </a:effectLst>
              <a:latin typeface="+mj-lt"/>
            </a:rPr>
            <a:t>Επίπεδο 1β </a:t>
          </a:r>
          <a:endParaRPr lang="en-US" sz="1400" dirty="0">
            <a:latin typeface="+mj-lt"/>
          </a:endParaRPr>
        </a:p>
      </dgm:t>
    </dgm:pt>
    <dgm:pt modelId="{164C7B92-A541-44E3-ABD1-D543FC2724B3}" type="parTrans" cxnId="{4E21C25C-85B7-4FC3-B67F-6307105D4B03}">
      <dgm:prSet/>
      <dgm:spPr/>
      <dgm:t>
        <a:bodyPr/>
        <a:lstStyle/>
        <a:p>
          <a:endParaRPr lang="en-US" sz="1400"/>
        </a:p>
      </dgm:t>
    </dgm:pt>
    <dgm:pt modelId="{39D1B8E8-2433-47FF-A722-663AC166A0E1}" type="sibTrans" cxnId="{4E21C25C-85B7-4FC3-B67F-6307105D4B03}">
      <dgm:prSet/>
      <dgm:spPr/>
      <dgm:t>
        <a:bodyPr/>
        <a:lstStyle/>
        <a:p>
          <a:endParaRPr lang="en-US" sz="1400"/>
        </a:p>
      </dgm:t>
    </dgm:pt>
    <dgm:pt modelId="{42FB5D77-4A65-4B50-8307-58C6EE4A201F}" type="pres">
      <dgm:prSet presAssocID="{D4FDD20C-6E74-4B03-9731-902E094F4410}" presName="Name0" presStyleCnt="0">
        <dgm:presLayoutVars>
          <dgm:dir/>
          <dgm:animLvl val="lvl"/>
          <dgm:resizeHandles val="exact"/>
        </dgm:presLayoutVars>
      </dgm:prSet>
      <dgm:spPr/>
    </dgm:pt>
    <dgm:pt modelId="{47B87A48-9957-49B1-AEB9-341147403C90}" type="pres">
      <dgm:prSet presAssocID="{B4AEB40E-3F2E-4722-B2D5-AD345C3D3CE9}" presName="parTxOnly" presStyleLbl="node1" presStyleIdx="0" presStyleCnt="7">
        <dgm:presLayoutVars>
          <dgm:chMax val="0"/>
          <dgm:chPref val="0"/>
          <dgm:bulletEnabled val="1"/>
        </dgm:presLayoutVars>
      </dgm:prSet>
      <dgm:spPr/>
    </dgm:pt>
    <dgm:pt modelId="{C957ED36-CF4F-4F1D-A0BC-DC60EBCF234D}" type="pres">
      <dgm:prSet presAssocID="{39D1B8E8-2433-47FF-A722-663AC166A0E1}" presName="parTxOnlySpace" presStyleCnt="0"/>
      <dgm:spPr/>
    </dgm:pt>
    <dgm:pt modelId="{BCA8B911-30F8-43FD-804E-44D07CD3C075}" type="pres">
      <dgm:prSet presAssocID="{00BDDD08-D38F-4BC9-888B-A296E9B5EA2C}" presName="parTxOnly" presStyleLbl="node1" presStyleIdx="1" presStyleCnt="7">
        <dgm:presLayoutVars>
          <dgm:chMax val="0"/>
          <dgm:chPref val="0"/>
          <dgm:bulletEnabled val="1"/>
        </dgm:presLayoutVars>
      </dgm:prSet>
      <dgm:spPr/>
    </dgm:pt>
    <dgm:pt modelId="{0E303977-4A4E-4128-B223-350CADD378FA}" type="pres">
      <dgm:prSet presAssocID="{58482202-1709-48B0-84FC-F51767E85563}" presName="parTxOnlySpace" presStyleCnt="0"/>
      <dgm:spPr/>
    </dgm:pt>
    <dgm:pt modelId="{ED2E8986-08EC-4BCF-BE7C-7E26DAB8589E}" type="pres">
      <dgm:prSet presAssocID="{EA349189-27BC-4C6A-9137-120093062730}" presName="parTxOnly" presStyleLbl="node1" presStyleIdx="2" presStyleCnt="7">
        <dgm:presLayoutVars>
          <dgm:chMax val="0"/>
          <dgm:chPref val="0"/>
          <dgm:bulletEnabled val="1"/>
        </dgm:presLayoutVars>
      </dgm:prSet>
      <dgm:spPr/>
    </dgm:pt>
    <dgm:pt modelId="{F76F2A8D-BFD4-4406-A9B3-EB5086B941B0}" type="pres">
      <dgm:prSet presAssocID="{23F3210B-DC0C-4CFF-9914-2D4E82AF4EDE}" presName="parTxOnlySpace" presStyleCnt="0"/>
      <dgm:spPr/>
    </dgm:pt>
    <dgm:pt modelId="{3CC33277-AF24-4D8C-8C17-8D6959BB4CFC}" type="pres">
      <dgm:prSet presAssocID="{E2EF8AEB-D275-4289-99FF-07ECA692DD35}" presName="parTxOnly" presStyleLbl="node1" presStyleIdx="3" presStyleCnt="7">
        <dgm:presLayoutVars>
          <dgm:chMax val="0"/>
          <dgm:chPref val="0"/>
          <dgm:bulletEnabled val="1"/>
        </dgm:presLayoutVars>
      </dgm:prSet>
      <dgm:spPr/>
    </dgm:pt>
    <dgm:pt modelId="{D63CC671-BD58-40D4-9B62-DB7DB0BD2475}" type="pres">
      <dgm:prSet presAssocID="{689549F4-B041-495B-AFFD-1DB62E90DBBA}" presName="parTxOnlySpace" presStyleCnt="0"/>
      <dgm:spPr/>
    </dgm:pt>
    <dgm:pt modelId="{00D86B7A-AB58-45E4-B087-2003871912C4}" type="pres">
      <dgm:prSet presAssocID="{11005FEA-BC92-4D68-84F1-B313CD80E113}" presName="parTxOnly" presStyleLbl="node1" presStyleIdx="4" presStyleCnt="7">
        <dgm:presLayoutVars>
          <dgm:chMax val="0"/>
          <dgm:chPref val="0"/>
          <dgm:bulletEnabled val="1"/>
        </dgm:presLayoutVars>
      </dgm:prSet>
      <dgm:spPr/>
    </dgm:pt>
    <dgm:pt modelId="{2C4A62FB-327A-4E19-9CF5-A12EB357D734}" type="pres">
      <dgm:prSet presAssocID="{CB5E1724-8CC6-4116-A506-0B06EBFAD14F}" presName="parTxOnlySpace" presStyleCnt="0"/>
      <dgm:spPr/>
    </dgm:pt>
    <dgm:pt modelId="{DA7CAE90-835D-4D40-8EE3-81AE8FB10AFA}" type="pres">
      <dgm:prSet presAssocID="{90BD0BD0-CAE5-45B4-8807-ABCBEDE22E83}" presName="parTxOnly" presStyleLbl="node1" presStyleIdx="5" presStyleCnt="7">
        <dgm:presLayoutVars>
          <dgm:chMax val="0"/>
          <dgm:chPref val="0"/>
          <dgm:bulletEnabled val="1"/>
        </dgm:presLayoutVars>
      </dgm:prSet>
      <dgm:spPr/>
    </dgm:pt>
    <dgm:pt modelId="{3457E6A1-CED7-4E78-9486-E626334CD15D}" type="pres">
      <dgm:prSet presAssocID="{5EAE6C44-30C9-4E2C-9413-CD9CF0F71B4E}" presName="parTxOnlySpace" presStyleCnt="0"/>
      <dgm:spPr/>
    </dgm:pt>
    <dgm:pt modelId="{3070C8CA-6900-4397-8F23-01DA8BC1AEFC}" type="pres">
      <dgm:prSet presAssocID="{00DAC216-8D83-445A-8DAA-D9C85B368056}" presName="parTxOnly" presStyleLbl="node1" presStyleIdx="6" presStyleCnt="7">
        <dgm:presLayoutVars>
          <dgm:chMax val="0"/>
          <dgm:chPref val="0"/>
          <dgm:bulletEnabled val="1"/>
        </dgm:presLayoutVars>
      </dgm:prSet>
      <dgm:spPr/>
    </dgm:pt>
  </dgm:ptLst>
  <dgm:cxnLst>
    <dgm:cxn modelId="{D307B303-6045-4008-BD8A-8D8A6D22783B}" srcId="{D4FDD20C-6E74-4B03-9731-902E094F4410}" destId="{00BDDD08-D38F-4BC9-888B-A296E9B5EA2C}" srcOrd="1" destOrd="0" parTransId="{D160906B-EE5A-4A7D-A3CE-45724162C5E9}" sibTransId="{58482202-1709-48B0-84FC-F51767E85563}"/>
    <dgm:cxn modelId="{8A6EFB07-FC1E-4EAD-BE99-F8E1957E07B1}" type="presOf" srcId="{90BD0BD0-CAE5-45B4-8807-ABCBEDE22E83}" destId="{DA7CAE90-835D-4D40-8EE3-81AE8FB10AFA}" srcOrd="0" destOrd="0" presId="urn:microsoft.com/office/officeart/2005/8/layout/chevron1"/>
    <dgm:cxn modelId="{A326E10D-99E3-41BB-8104-88E7A2F6F243}" srcId="{D4FDD20C-6E74-4B03-9731-902E094F4410}" destId="{11005FEA-BC92-4D68-84F1-B313CD80E113}" srcOrd="4" destOrd="0" parTransId="{B1B0B727-B7B2-49B2-B763-4659B9D83CAB}" sibTransId="{CB5E1724-8CC6-4116-A506-0B06EBFAD14F}"/>
    <dgm:cxn modelId="{4A8EF11D-611B-400C-A872-B71EEE974D12}" type="presOf" srcId="{00BDDD08-D38F-4BC9-888B-A296E9B5EA2C}" destId="{BCA8B911-30F8-43FD-804E-44D07CD3C075}" srcOrd="0" destOrd="0" presId="urn:microsoft.com/office/officeart/2005/8/layout/chevron1"/>
    <dgm:cxn modelId="{18D03F2D-0AD7-48DE-9BA9-BCB47F3EB983}" type="presOf" srcId="{D4FDD20C-6E74-4B03-9731-902E094F4410}" destId="{42FB5D77-4A65-4B50-8307-58C6EE4A201F}" srcOrd="0" destOrd="0" presId="urn:microsoft.com/office/officeart/2005/8/layout/chevron1"/>
    <dgm:cxn modelId="{4E21C25C-85B7-4FC3-B67F-6307105D4B03}" srcId="{D4FDD20C-6E74-4B03-9731-902E094F4410}" destId="{B4AEB40E-3F2E-4722-B2D5-AD345C3D3CE9}" srcOrd="0" destOrd="0" parTransId="{164C7B92-A541-44E3-ABD1-D543FC2724B3}" sibTransId="{39D1B8E8-2433-47FF-A722-663AC166A0E1}"/>
    <dgm:cxn modelId="{64D4AF67-C8BF-4C45-804C-543B7343430E}" srcId="{D4FDD20C-6E74-4B03-9731-902E094F4410}" destId="{90BD0BD0-CAE5-45B4-8807-ABCBEDE22E83}" srcOrd="5" destOrd="0" parTransId="{95780113-C94A-4C72-91C4-4A06BA0CC418}" sibTransId="{5EAE6C44-30C9-4E2C-9413-CD9CF0F71B4E}"/>
    <dgm:cxn modelId="{136EF952-93A6-41EF-A639-7AC2C0EE70B1}" srcId="{D4FDD20C-6E74-4B03-9731-902E094F4410}" destId="{00DAC216-8D83-445A-8DAA-D9C85B368056}" srcOrd="6" destOrd="0" parTransId="{17A8F648-A225-479B-9284-E53AC27FA1C0}" sibTransId="{EF2FC267-E4F8-4901-8D82-9BC31ADB5067}"/>
    <dgm:cxn modelId="{A189E073-5644-4428-A8B2-5757DF79A0ED}" type="presOf" srcId="{EA349189-27BC-4C6A-9137-120093062730}" destId="{ED2E8986-08EC-4BCF-BE7C-7E26DAB8589E}" srcOrd="0" destOrd="0" presId="urn:microsoft.com/office/officeart/2005/8/layout/chevron1"/>
    <dgm:cxn modelId="{0B14FF57-E4F3-4016-B823-E7127D74DC85}" type="presOf" srcId="{B4AEB40E-3F2E-4722-B2D5-AD345C3D3CE9}" destId="{47B87A48-9957-49B1-AEB9-341147403C90}" srcOrd="0" destOrd="0" presId="urn:microsoft.com/office/officeart/2005/8/layout/chevron1"/>
    <dgm:cxn modelId="{F6AFE079-324E-4187-AE7F-1E234FEE7BD6}" type="presOf" srcId="{11005FEA-BC92-4D68-84F1-B313CD80E113}" destId="{00D86B7A-AB58-45E4-B087-2003871912C4}" srcOrd="0" destOrd="0" presId="urn:microsoft.com/office/officeart/2005/8/layout/chevron1"/>
    <dgm:cxn modelId="{E506149A-D3C0-444D-ACCB-D30C945EDF9F}" srcId="{D4FDD20C-6E74-4B03-9731-902E094F4410}" destId="{EA349189-27BC-4C6A-9137-120093062730}" srcOrd="2" destOrd="0" parTransId="{A9063BB4-E708-477F-835F-2B031F37166D}" sibTransId="{23F3210B-DC0C-4CFF-9914-2D4E82AF4EDE}"/>
    <dgm:cxn modelId="{D7E895B2-35AF-4FA5-AA72-5D2B6071D266}" type="presOf" srcId="{E2EF8AEB-D275-4289-99FF-07ECA692DD35}" destId="{3CC33277-AF24-4D8C-8C17-8D6959BB4CFC}" srcOrd="0" destOrd="0" presId="urn:microsoft.com/office/officeart/2005/8/layout/chevron1"/>
    <dgm:cxn modelId="{9E2A0FCA-A639-4E8B-A852-35562B3A35E5}" type="presOf" srcId="{00DAC216-8D83-445A-8DAA-D9C85B368056}" destId="{3070C8CA-6900-4397-8F23-01DA8BC1AEFC}" srcOrd="0" destOrd="0" presId="urn:microsoft.com/office/officeart/2005/8/layout/chevron1"/>
    <dgm:cxn modelId="{250F10D6-6BF9-45AC-B6FB-1D1C670D7BA6}" srcId="{D4FDD20C-6E74-4B03-9731-902E094F4410}" destId="{E2EF8AEB-D275-4289-99FF-07ECA692DD35}" srcOrd="3" destOrd="0" parTransId="{34A096FA-453F-4E0F-9F34-51FF62BCD9C9}" sibTransId="{689549F4-B041-495B-AFFD-1DB62E90DBBA}"/>
    <dgm:cxn modelId="{E4924841-04C2-42FD-BE8E-59789FBE931D}" type="presParOf" srcId="{42FB5D77-4A65-4B50-8307-58C6EE4A201F}" destId="{47B87A48-9957-49B1-AEB9-341147403C90}" srcOrd="0" destOrd="0" presId="urn:microsoft.com/office/officeart/2005/8/layout/chevron1"/>
    <dgm:cxn modelId="{73789AD2-4572-4FF3-A49D-75978DC94133}" type="presParOf" srcId="{42FB5D77-4A65-4B50-8307-58C6EE4A201F}" destId="{C957ED36-CF4F-4F1D-A0BC-DC60EBCF234D}" srcOrd="1" destOrd="0" presId="urn:microsoft.com/office/officeart/2005/8/layout/chevron1"/>
    <dgm:cxn modelId="{FF5CD866-DCDB-4EC0-A1A0-429A3CF657F9}" type="presParOf" srcId="{42FB5D77-4A65-4B50-8307-58C6EE4A201F}" destId="{BCA8B911-30F8-43FD-804E-44D07CD3C075}" srcOrd="2" destOrd="0" presId="urn:microsoft.com/office/officeart/2005/8/layout/chevron1"/>
    <dgm:cxn modelId="{649C08C2-5979-4982-B128-77D09B9D6B89}" type="presParOf" srcId="{42FB5D77-4A65-4B50-8307-58C6EE4A201F}" destId="{0E303977-4A4E-4128-B223-350CADD378FA}" srcOrd="3" destOrd="0" presId="urn:microsoft.com/office/officeart/2005/8/layout/chevron1"/>
    <dgm:cxn modelId="{FD3E136E-C9AD-4F67-A614-89793238B05D}" type="presParOf" srcId="{42FB5D77-4A65-4B50-8307-58C6EE4A201F}" destId="{ED2E8986-08EC-4BCF-BE7C-7E26DAB8589E}" srcOrd="4" destOrd="0" presId="urn:microsoft.com/office/officeart/2005/8/layout/chevron1"/>
    <dgm:cxn modelId="{5698FA6C-484B-4321-95B4-5F490B40AC78}" type="presParOf" srcId="{42FB5D77-4A65-4B50-8307-58C6EE4A201F}" destId="{F76F2A8D-BFD4-4406-A9B3-EB5086B941B0}" srcOrd="5" destOrd="0" presId="urn:microsoft.com/office/officeart/2005/8/layout/chevron1"/>
    <dgm:cxn modelId="{CE76EF64-F079-4834-9C45-D7C3382454A9}" type="presParOf" srcId="{42FB5D77-4A65-4B50-8307-58C6EE4A201F}" destId="{3CC33277-AF24-4D8C-8C17-8D6959BB4CFC}" srcOrd="6" destOrd="0" presId="urn:microsoft.com/office/officeart/2005/8/layout/chevron1"/>
    <dgm:cxn modelId="{D1B72F1D-160F-45BB-AA50-B38D93B75F9E}" type="presParOf" srcId="{42FB5D77-4A65-4B50-8307-58C6EE4A201F}" destId="{D63CC671-BD58-40D4-9B62-DB7DB0BD2475}" srcOrd="7" destOrd="0" presId="urn:microsoft.com/office/officeart/2005/8/layout/chevron1"/>
    <dgm:cxn modelId="{7FE0541D-5EAD-4F5E-A6E5-23A45468CE5F}" type="presParOf" srcId="{42FB5D77-4A65-4B50-8307-58C6EE4A201F}" destId="{00D86B7A-AB58-45E4-B087-2003871912C4}" srcOrd="8" destOrd="0" presId="urn:microsoft.com/office/officeart/2005/8/layout/chevron1"/>
    <dgm:cxn modelId="{49469FE5-7E6F-4307-AD28-67922DBD02C6}" type="presParOf" srcId="{42FB5D77-4A65-4B50-8307-58C6EE4A201F}" destId="{2C4A62FB-327A-4E19-9CF5-A12EB357D734}" srcOrd="9" destOrd="0" presId="urn:microsoft.com/office/officeart/2005/8/layout/chevron1"/>
    <dgm:cxn modelId="{BB962522-57D2-443D-BA72-643CEFFBCD7F}" type="presParOf" srcId="{42FB5D77-4A65-4B50-8307-58C6EE4A201F}" destId="{DA7CAE90-835D-4D40-8EE3-81AE8FB10AFA}" srcOrd="10" destOrd="0" presId="urn:microsoft.com/office/officeart/2005/8/layout/chevron1"/>
    <dgm:cxn modelId="{A843C553-F3A6-4EDB-93AF-BF0DA9382907}" type="presParOf" srcId="{42FB5D77-4A65-4B50-8307-58C6EE4A201F}" destId="{3457E6A1-CED7-4E78-9486-E626334CD15D}" srcOrd="11" destOrd="0" presId="urn:microsoft.com/office/officeart/2005/8/layout/chevron1"/>
    <dgm:cxn modelId="{A2721CBB-5F81-4EFE-B851-1A7517A96D48}" type="presParOf" srcId="{42FB5D77-4A65-4B50-8307-58C6EE4A201F}" destId="{3070C8CA-6900-4397-8F23-01DA8BC1AEFC}" srcOrd="12"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4FDD20C-6E74-4B03-9731-902E094F4410}" type="doc">
      <dgm:prSet loTypeId="urn:microsoft.com/office/officeart/2005/8/layout/chevron1" loCatId="process" qsTypeId="urn:microsoft.com/office/officeart/2005/8/quickstyle/3d2" qsCatId="3D" csTypeId="urn:microsoft.com/office/officeart/2005/8/colors/colorful1" csCatId="colorful" phldr="1"/>
      <dgm:spPr/>
    </dgm:pt>
    <dgm:pt modelId="{00BDDD08-D38F-4BC9-888B-A296E9B5EA2C}">
      <dgm:prSet phldrT="[Text]" custT="1"/>
      <dgm:spPr>
        <a:solidFill>
          <a:srgbClr val="FF6600"/>
        </a:solidFill>
      </dgm:spPr>
      <dgm:t>
        <a:bodyPr/>
        <a:lstStyle/>
        <a:p>
          <a:r>
            <a:rPr lang="el-GR" sz="1500" b="1" dirty="0">
              <a:effectLst>
                <a:outerShdw blurRad="38100" dist="38100" dir="2700000" algn="tl">
                  <a:srgbClr val="000000">
                    <a:alpha val="43137"/>
                  </a:srgbClr>
                </a:outerShdw>
              </a:effectLst>
            </a:rPr>
            <a:t>Επίπεδο 1</a:t>
          </a:r>
          <a:endParaRPr lang="en-US" sz="1500" b="1" dirty="0">
            <a:effectLst>
              <a:outerShdw blurRad="38100" dist="38100" dir="2700000" algn="tl">
                <a:srgbClr val="000000">
                  <a:alpha val="43137"/>
                </a:srgbClr>
              </a:outerShdw>
            </a:effectLst>
          </a:endParaRPr>
        </a:p>
      </dgm:t>
    </dgm:pt>
    <dgm:pt modelId="{D160906B-EE5A-4A7D-A3CE-45724162C5E9}" type="parTrans" cxnId="{D307B303-6045-4008-BD8A-8D8A6D22783B}">
      <dgm:prSet/>
      <dgm:spPr/>
      <dgm:t>
        <a:bodyPr/>
        <a:lstStyle/>
        <a:p>
          <a:endParaRPr lang="en-US" sz="1500"/>
        </a:p>
      </dgm:t>
    </dgm:pt>
    <dgm:pt modelId="{58482202-1709-48B0-84FC-F51767E85563}" type="sibTrans" cxnId="{D307B303-6045-4008-BD8A-8D8A6D22783B}">
      <dgm:prSet/>
      <dgm:spPr/>
      <dgm:t>
        <a:bodyPr/>
        <a:lstStyle/>
        <a:p>
          <a:endParaRPr lang="en-US" sz="1500"/>
        </a:p>
      </dgm:t>
    </dgm:pt>
    <dgm:pt modelId="{EA349189-27BC-4C6A-9137-120093062730}">
      <dgm:prSet phldrT="[Text]" custT="1"/>
      <dgm:spPr>
        <a:solidFill>
          <a:srgbClr val="FFCC00"/>
        </a:solidFill>
      </dgm:spPr>
      <dgm:t>
        <a:bodyPr/>
        <a:lstStyle/>
        <a:p>
          <a:r>
            <a:rPr lang="el-GR" sz="1500" b="1" dirty="0">
              <a:effectLst>
                <a:outerShdw blurRad="38100" dist="38100" dir="2700000" algn="tl">
                  <a:srgbClr val="000000">
                    <a:alpha val="43137"/>
                  </a:srgbClr>
                </a:outerShdw>
              </a:effectLst>
            </a:rPr>
            <a:t>Επίπεδο 2</a:t>
          </a:r>
          <a:endParaRPr lang="en-US" sz="1500" dirty="0"/>
        </a:p>
      </dgm:t>
    </dgm:pt>
    <dgm:pt modelId="{A9063BB4-E708-477F-835F-2B031F37166D}" type="parTrans" cxnId="{E506149A-D3C0-444D-ACCB-D30C945EDF9F}">
      <dgm:prSet/>
      <dgm:spPr/>
      <dgm:t>
        <a:bodyPr/>
        <a:lstStyle/>
        <a:p>
          <a:endParaRPr lang="en-US" sz="1500"/>
        </a:p>
      </dgm:t>
    </dgm:pt>
    <dgm:pt modelId="{23F3210B-DC0C-4CFF-9914-2D4E82AF4EDE}" type="sibTrans" cxnId="{E506149A-D3C0-444D-ACCB-D30C945EDF9F}">
      <dgm:prSet/>
      <dgm:spPr/>
      <dgm:t>
        <a:bodyPr/>
        <a:lstStyle/>
        <a:p>
          <a:endParaRPr lang="en-US" sz="1500"/>
        </a:p>
      </dgm:t>
    </dgm:pt>
    <dgm:pt modelId="{E2EF8AEB-D275-4289-99FF-07ECA692DD35}">
      <dgm:prSet phldrT="[Text]" custT="1"/>
      <dgm:spPr>
        <a:solidFill>
          <a:schemeClr val="accent6"/>
        </a:solidFill>
      </dgm:spPr>
      <dgm:t>
        <a:bodyPr/>
        <a:lstStyle/>
        <a:p>
          <a:r>
            <a:rPr lang="el-GR" sz="1500" b="1" dirty="0">
              <a:effectLst>
                <a:outerShdw blurRad="38100" dist="38100" dir="2700000" algn="tl">
                  <a:srgbClr val="000000">
                    <a:alpha val="43137"/>
                  </a:srgbClr>
                </a:outerShdw>
              </a:effectLst>
            </a:rPr>
            <a:t>Επίπεδο 3</a:t>
          </a:r>
          <a:endParaRPr lang="en-US" sz="1500" dirty="0"/>
        </a:p>
      </dgm:t>
    </dgm:pt>
    <dgm:pt modelId="{34A096FA-453F-4E0F-9F34-51FF62BCD9C9}" type="parTrans" cxnId="{250F10D6-6BF9-45AC-B6FB-1D1C670D7BA6}">
      <dgm:prSet/>
      <dgm:spPr/>
      <dgm:t>
        <a:bodyPr/>
        <a:lstStyle/>
        <a:p>
          <a:endParaRPr lang="en-US" sz="1500"/>
        </a:p>
      </dgm:t>
    </dgm:pt>
    <dgm:pt modelId="{689549F4-B041-495B-AFFD-1DB62E90DBBA}" type="sibTrans" cxnId="{250F10D6-6BF9-45AC-B6FB-1D1C670D7BA6}">
      <dgm:prSet/>
      <dgm:spPr/>
      <dgm:t>
        <a:bodyPr/>
        <a:lstStyle/>
        <a:p>
          <a:endParaRPr lang="en-US" sz="1500"/>
        </a:p>
      </dgm:t>
    </dgm:pt>
    <dgm:pt modelId="{11005FEA-BC92-4D68-84F1-B313CD80E113}">
      <dgm:prSet custT="1"/>
      <dgm:spPr>
        <a:solidFill>
          <a:schemeClr val="accent5"/>
        </a:solidFill>
      </dgm:spPr>
      <dgm:t>
        <a:bodyPr/>
        <a:lstStyle/>
        <a:p>
          <a:r>
            <a:rPr lang="el-GR" sz="1500" b="1" dirty="0">
              <a:effectLst>
                <a:outerShdw blurRad="38100" dist="38100" dir="2700000" algn="tl">
                  <a:srgbClr val="000000">
                    <a:alpha val="43137"/>
                  </a:srgbClr>
                </a:outerShdw>
              </a:effectLst>
            </a:rPr>
            <a:t>Επίπεδο 4</a:t>
          </a:r>
          <a:endParaRPr lang="en-US" sz="1500" dirty="0"/>
        </a:p>
      </dgm:t>
    </dgm:pt>
    <dgm:pt modelId="{B1B0B727-B7B2-49B2-B763-4659B9D83CAB}" type="parTrans" cxnId="{A326E10D-99E3-41BB-8104-88E7A2F6F243}">
      <dgm:prSet/>
      <dgm:spPr/>
      <dgm:t>
        <a:bodyPr/>
        <a:lstStyle/>
        <a:p>
          <a:endParaRPr lang="en-US" sz="1500"/>
        </a:p>
      </dgm:t>
    </dgm:pt>
    <dgm:pt modelId="{CB5E1724-8CC6-4116-A506-0B06EBFAD14F}" type="sibTrans" cxnId="{A326E10D-99E3-41BB-8104-88E7A2F6F243}">
      <dgm:prSet/>
      <dgm:spPr/>
      <dgm:t>
        <a:bodyPr/>
        <a:lstStyle/>
        <a:p>
          <a:endParaRPr lang="en-US" sz="1500"/>
        </a:p>
      </dgm:t>
    </dgm:pt>
    <dgm:pt modelId="{90BD0BD0-CAE5-45B4-8807-ABCBEDE22E83}">
      <dgm:prSet custT="1"/>
      <dgm:spPr>
        <a:solidFill>
          <a:schemeClr val="accent4"/>
        </a:solidFill>
      </dgm:spPr>
      <dgm:t>
        <a:bodyPr/>
        <a:lstStyle/>
        <a:p>
          <a:r>
            <a:rPr lang="el-GR" sz="1500" b="1" dirty="0">
              <a:effectLst>
                <a:outerShdw blurRad="38100" dist="38100" dir="2700000" algn="tl">
                  <a:srgbClr val="000000">
                    <a:alpha val="43137"/>
                  </a:srgbClr>
                </a:outerShdw>
              </a:effectLst>
            </a:rPr>
            <a:t>Επίπεδο 5</a:t>
          </a:r>
          <a:endParaRPr lang="en-US" sz="1500" dirty="0"/>
        </a:p>
      </dgm:t>
    </dgm:pt>
    <dgm:pt modelId="{95780113-C94A-4C72-91C4-4A06BA0CC418}" type="parTrans" cxnId="{64D4AF67-C8BF-4C45-804C-543B7343430E}">
      <dgm:prSet/>
      <dgm:spPr/>
      <dgm:t>
        <a:bodyPr/>
        <a:lstStyle/>
        <a:p>
          <a:endParaRPr lang="en-US" sz="1500"/>
        </a:p>
      </dgm:t>
    </dgm:pt>
    <dgm:pt modelId="{5EAE6C44-30C9-4E2C-9413-CD9CF0F71B4E}" type="sibTrans" cxnId="{64D4AF67-C8BF-4C45-804C-543B7343430E}">
      <dgm:prSet/>
      <dgm:spPr/>
      <dgm:t>
        <a:bodyPr/>
        <a:lstStyle/>
        <a:p>
          <a:endParaRPr lang="en-US" sz="1500"/>
        </a:p>
      </dgm:t>
    </dgm:pt>
    <dgm:pt modelId="{00DAC216-8D83-445A-8DAA-D9C85B368056}">
      <dgm:prSet custT="1"/>
      <dgm:spPr>
        <a:solidFill>
          <a:schemeClr val="accent3"/>
        </a:solidFill>
      </dgm:spPr>
      <dgm:t>
        <a:bodyPr/>
        <a:lstStyle/>
        <a:p>
          <a:r>
            <a:rPr lang="el-GR" sz="1500" b="1" dirty="0">
              <a:effectLst>
                <a:outerShdw blurRad="38100" dist="38100" dir="2700000" algn="tl">
                  <a:srgbClr val="000000">
                    <a:alpha val="43137"/>
                  </a:srgbClr>
                </a:outerShdw>
              </a:effectLst>
            </a:rPr>
            <a:t>Επίπεδο 6</a:t>
          </a:r>
          <a:endParaRPr lang="en-US" sz="1500" dirty="0"/>
        </a:p>
      </dgm:t>
    </dgm:pt>
    <dgm:pt modelId="{17A8F648-A225-479B-9284-E53AC27FA1C0}" type="parTrans" cxnId="{136EF952-93A6-41EF-A639-7AC2C0EE70B1}">
      <dgm:prSet/>
      <dgm:spPr/>
      <dgm:t>
        <a:bodyPr/>
        <a:lstStyle/>
        <a:p>
          <a:endParaRPr lang="en-US" sz="1500"/>
        </a:p>
      </dgm:t>
    </dgm:pt>
    <dgm:pt modelId="{EF2FC267-E4F8-4901-8D82-9BC31ADB5067}" type="sibTrans" cxnId="{136EF952-93A6-41EF-A639-7AC2C0EE70B1}">
      <dgm:prSet/>
      <dgm:spPr/>
      <dgm:t>
        <a:bodyPr/>
        <a:lstStyle/>
        <a:p>
          <a:endParaRPr lang="en-US" sz="1500"/>
        </a:p>
      </dgm:t>
    </dgm:pt>
    <dgm:pt modelId="{B4AEB40E-3F2E-4722-B2D5-AD345C3D3CE9}">
      <dgm:prSet custT="1"/>
      <dgm:spPr>
        <a:solidFill>
          <a:srgbClr val="FF3300"/>
        </a:solidFill>
      </dgm:spPr>
      <dgm:t>
        <a:bodyPr/>
        <a:lstStyle/>
        <a:p>
          <a:r>
            <a:rPr lang="el-GR" sz="1500" b="1" dirty="0">
              <a:effectLst>
                <a:outerShdw blurRad="38100" dist="38100" dir="2700000" algn="tl">
                  <a:srgbClr val="000000">
                    <a:alpha val="43137"/>
                  </a:srgbClr>
                </a:outerShdw>
              </a:effectLst>
            </a:rPr>
            <a:t>Επίπεδο 1</a:t>
          </a:r>
          <a:r>
            <a:rPr lang="el-GR" sz="1500" b="1" baseline="30000" dirty="0">
              <a:effectLst>
                <a:outerShdw blurRad="38100" dist="38100" dir="2700000" algn="tl">
                  <a:srgbClr val="000000">
                    <a:alpha val="43137"/>
                  </a:srgbClr>
                </a:outerShdw>
              </a:effectLst>
            </a:rPr>
            <a:t>α</a:t>
          </a:r>
          <a:r>
            <a:rPr lang="el-GR" sz="1500" b="1" dirty="0">
              <a:effectLst>
                <a:outerShdw blurRad="38100" dist="38100" dir="2700000" algn="tl">
                  <a:srgbClr val="000000">
                    <a:alpha val="43137"/>
                  </a:srgbClr>
                </a:outerShdw>
              </a:effectLst>
            </a:rPr>
            <a:t>/1</a:t>
          </a:r>
          <a:r>
            <a:rPr lang="el-GR" sz="1500" b="1" baseline="30000" dirty="0">
              <a:effectLst>
                <a:outerShdw blurRad="38100" dist="38100" dir="2700000" algn="tl">
                  <a:srgbClr val="000000">
                    <a:alpha val="43137"/>
                  </a:srgbClr>
                </a:outerShdw>
              </a:effectLst>
            </a:rPr>
            <a:t>β</a:t>
          </a:r>
          <a:r>
            <a:rPr lang="el-GR" sz="1500" b="1" dirty="0">
              <a:effectLst>
                <a:outerShdw blurRad="38100" dist="38100" dir="2700000" algn="tl">
                  <a:srgbClr val="000000">
                    <a:alpha val="43137"/>
                  </a:srgbClr>
                </a:outerShdw>
              </a:effectLst>
            </a:rPr>
            <a:t> </a:t>
          </a:r>
          <a:endParaRPr lang="en-US" sz="1500" dirty="0"/>
        </a:p>
      </dgm:t>
    </dgm:pt>
    <dgm:pt modelId="{164C7B92-A541-44E3-ABD1-D543FC2724B3}" type="parTrans" cxnId="{4E21C25C-85B7-4FC3-B67F-6307105D4B03}">
      <dgm:prSet/>
      <dgm:spPr/>
      <dgm:t>
        <a:bodyPr/>
        <a:lstStyle/>
        <a:p>
          <a:endParaRPr lang="en-US" sz="1500"/>
        </a:p>
      </dgm:t>
    </dgm:pt>
    <dgm:pt modelId="{39D1B8E8-2433-47FF-A722-663AC166A0E1}" type="sibTrans" cxnId="{4E21C25C-85B7-4FC3-B67F-6307105D4B03}">
      <dgm:prSet/>
      <dgm:spPr/>
      <dgm:t>
        <a:bodyPr/>
        <a:lstStyle/>
        <a:p>
          <a:endParaRPr lang="en-US" sz="1500"/>
        </a:p>
      </dgm:t>
    </dgm:pt>
    <dgm:pt modelId="{42FB5D77-4A65-4B50-8307-58C6EE4A201F}" type="pres">
      <dgm:prSet presAssocID="{D4FDD20C-6E74-4B03-9731-902E094F4410}" presName="Name0" presStyleCnt="0">
        <dgm:presLayoutVars>
          <dgm:dir/>
          <dgm:animLvl val="lvl"/>
          <dgm:resizeHandles val="exact"/>
        </dgm:presLayoutVars>
      </dgm:prSet>
      <dgm:spPr/>
    </dgm:pt>
    <dgm:pt modelId="{47B87A48-9957-49B1-AEB9-341147403C90}" type="pres">
      <dgm:prSet presAssocID="{B4AEB40E-3F2E-4722-B2D5-AD345C3D3CE9}" presName="parTxOnly" presStyleLbl="node1" presStyleIdx="0" presStyleCnt="7">
        <dgm:presLayoutVars>
          <dgm:chMax val="0"/>
          <dgm:chPref val="0"/>
          <dgm:bulletEnabled val="1"/>
        </dgm:presLayoutVars>
      </dgm:prSet>
      <dgm:spPr/>
    </dgm:pt>
    <dgm:pt modelId="{C957ED36-CF4F-4F1D-A0BC-DC60EBCF234D}" type="pres">
      <dgm:prSet presAssocID="{39D1B8E8-2433-47FF-A722-663AC166A0E1}" presName="parTxOnlySpace" presStyleCnt="0"/>
      <dgm:spPr/>
    </dgm:pt>
    <dgm:pt modelId="{BCA8B911-30F8-43FD-804E-44D07CD3C075}" type="pres">
      <dgm:prSet presAssocID="{00BDDD08-D38F-4BC9-888B-A296E9B5EA2C}" presName="parTxOnly" presStyleLbl="node1" presStyleIdx="1" presStyleCnt="7">
        <dgm:presLayoutVars>
          <dgm:chMax val="0"/>
          <dgm:chPref val="0"/>
          <dgm:bulletEnabled val="1"/>
        </dgm:presLayoutVars>
      </dgm:prSet>
      <dgm:spPr/>
    </dgm:pt>
    <dgm:pt modelId="{0E303977-4A4E-4128-B223-350CADD378FA}" type="pres">
      <dgm:prSet presAssocID="{58482202-1709-48B0-84FC-F51767E85563}" presName="parTxOnlySpace" presStyleCnt="0"/>
      <dgm:spPr/>
    </dgm:pt>
    <dgm:pt modelId="{ED2E8986-08EC-4BCF-BE7C-7E26DAB8589E}" type="pres">
      <dgm:prSet presAssocID="{EA349189-27BC-4C6A-9137-120093062730}" presName="parTxOnly" presStyleLbl="node1" presStyleIdx="2" presStyleCnt="7">
        <dgm:presLayoutVars>
          <dgm:chMax val="0"/>
          <dgm:chPref val="0"/>
          <dgm:bulletEnabled val="1"/>
        </dgm:presLayoutVars>
      </dgm:prSet>
      <dgm:spPr/>
    </dgm:pt>
    <dgm:pt modelId="{F76F2A8D-BFD4-4406-A9B3-EB5086B941B0}" type="pres">
      <dgm:prSet presAssocID="{23F3210B-DC0C-4CFF-9914-2D4E82AF4EDE}" presName="parTxOnlySpace" presStyleCnt="0"/>
      <dgm:spPr/>
    </dgm:pt>
    <dgm:pt modelId="{3CC33277-AF24-4D8C-8C17-8D6959BB4CFC}" type="pres">
      <dgm:prSet presAssocID="{E2EF8AEB-D275-4289-99FF-07ECA692DD35}" presName="parTxOnly" presStyleLbl="node1" presStyleIdx="3" presStyleCnt="7">
        <dgm:presLayoutVars>
          <dgm:chMax val="0"/>
          <dgm:chPref val="0"/>
          <dgm:bulletEnabled val="1"/>
        </dgm:presLayoutVars>
      </dgm:prSet>
      <dgm:spPr/>
    </dgm:pt>
    <dgm:pt modelId="{D63CC671-BD58-40D4-9B62-DB7DB0BD2475}" type="pres">
      <dgm:prSet presAssocID="{689549F4-B041-495B-AFFD-1DB62E90DBBA}" presName="parTxOnlySpace" presStyleCnt="0"/>
      <dgm:spPr/>
    </dgm:pt>
    <dgm:pt modelId="{00D86B7A-AB58-45E4-B087-2003871912C4}" type="pres">
      <dgm:prSet presAssocID="{11005FEA-BC92-4D68-84F1-B313CD80E113}" presName="parTxOnly" presStyleLbl="node1" presStyleIdx="4" presStyleCnt="7">
        <dgm:presLayoutVars>
          <dgm:chMax val="0"/>
          <dgm:chPref val="0"/>
          <dgm:bulletEnabled val="1"/>
        </dgm:presLayoutVars>
      </dgm:prSet>
      <dgm:spPr/>
    </dgm:pt>
    <dgm:pt modelId="{2C4A62FB-327A-4E19-9CF5-A12EB357D734}" type="pres">
      <dgm:prSet presAssocID="{CB5E1724-8CC6-4116-A506-0B06EBFAD14F}" presName="parTxOnlySpace" presStyleCnt="0"/>
      <dgm:spPr/>
    </dgm:pt>
    <dgm:pt modelId="{DA7CAE90-835D-4D40-8EE3-81AE8FB10AFA}" type="pres">
      <dgm:prSet presAssocID="{90BD0BD0-CAE5-45B4-8807-ABCBEDE22E83}" presName="parTxOnly" presStyleLbl="node1" presStyleIdx="5" presStyleCnt="7">
        <dgm:presLayoutVars>
          <dgm:chMax val="0"/>
          <dgm:chPref val="0"/>
          <dgm:bulletEnabled val="1"/>
        </dgm:presLayoutVars>
      </dgm:prSet>
      <dgm:spPr/>
    </dgm:pt>
    <dgm:pt modelId="{3457E6A1-CED7-4E78-9486-E626334CD15D}" type="pres">
      <dgm:prSet presAssocID="{5EAE6C44-30C9-4E2C-9413-CD9CF0F71B4E}" presName="parTxOnlySpace" presStyleCnt="0"/>
      <dgm:spPr/>
    </dgm:pt>
    <dgm:pt modelId="{3070C8CA-6900-4397-8F23-01DA8BC1AEFC}" type="pres">
      <dgm:prSet presAssocID="{00DAC216-8D83-445A-8DAA-D9C85B368056}" presName="parTxOnly" presStyleLbl="node1" presStyleIdx="6" presStyleCnt="7">
        <dgm:presLayoutVars>
          <dgm:chMax val="0"/>
          <dgm:chPref val="0"/>
          <dgm:bulletEnabled val="1"/>
        </dgm:presLayoutVars>
      </dgm:prSet>
      <dgm:spPr/>
    </dgm:pt>
  </dgm:ptLst>
  <dgm:cxnLst>
    <dgm:cxn modelId="{D307B303-6045-4008-BD8A-8D8A6D22783B}" srcId="{D4FDD20C-6E74-4B03-9731-902E094F4410}" destId="{00BDDD08-D38F-4BC9-888B-A296E9B5EA2C}" srcOrd="1" destOrd="0" parTransId="{D160906B-EE5A-4A7D-A3CE-45724162C5E9}" sibTransId="{58482202-1709-48B0-84FC-F51767E85563}"/>
    <dgm:cxn modelId="{A878040C-A3E9-4066-974E-FEBD7261DABF}" type="presOf" srcId="{11005FEA-BC92-4D68-84F1-B313CD80E113}" destId="{00D86B7A-AB58-45E4-B087-2003871912C4}" srcOrd="0" destOrd="0" presId="urn:microsoft.com/office/officeart/2005/8/layout/chevron1"/>
    <dgm:cxn modelId="{A326E10D-99E3-41BB-8104-88E7A2F6F243}" srcId="{D4FDD20C-6E74-4B03-9731-902E094F4410}" destId="{11005FEA-BC92-4D68-84F1-B313CD80E113}" srcOrd="4" destOrd="0" parTransId="{B1B0B727-B7B2-49B2-B763-4659B9D83CAB}" sibTransId="{CB5E1724-8CC6-4116-A506-0B06EBFAD14F}"/>
    <dgm:cxn modelId="{72230E13-9FB7-465F-9D59-859C232AEA84}" type="presOf" srcId="{00BDDD08-D38F-4BC9-888B-A296E9B5EA2C}" destId="{BCA8B911-30F8-43FD-804E-44D07CD3C075}" srcOrd="0" destOrd="0" presId="urn:microsoft.com/office/officeart/2005/8/layout/chevron1"/>
    <dgm:cxn modelId="{4E21C25C-85B7-4FC3-B67F-6307105D4B03}" srcId="{D4FDD20C-6E74-4B03-9731-902E094F4410}" destId="{B4AEB40E-3F2E-4722-B2D5-AD345C3D3CE9}" srcOrd="0" destOrd="0" parTransId="{164C7B92-A541-44E3-ABD1-D543FC2724B3}" sibTransId="{39D1B8E8-2433-47FF-A722-663AC166A0E1}"/>
    <dgm:cxn modelId="{F1936845-3C19-4C18-B70D-E2CCAE98A2DA}" type="presOf" srcId="{00DAC216-8D83-445A-8DAA-D9C85B368056}" destId="{3070C8CA-6900-4397-8F23-01DA8BC1AEFC}" srcOrd="0" destOrd="0" presId="urn:microsoft.com/office/officeart/2005/8/layout/chevron1"/>
    <dgm:cxn modelId="{64D4AF67-C8BF-4C45-804C-543B7343430E}" srcId="{D4FDD20C-6E74-4B03-9731-902E094F4410}" destId="{90BD0BD0-CAE5-45B4-8807-ABCBEDE22E83}" srcOrd="5" destOrd="0" parTransId="{95780113-C94A-4C72-91C4-4A06BA0CC418}" sibTransId="{5EAE6C44-30C9-4E2C-9413-CD9CF0F71B4E}"/>
    <dgm:cxn modelId="{136EF952-93A6-41EF-A639-7AC2C0EE70B1}" srcId="{D4FDD20C-6E74-4B03-9731-902E094F4410}" destId="{00DAC216-8D83-445A-8DAA-D9C85B368056}" srcOrd="6" destOrd="0" parTransId="{17A8F648-A225-479B-9284-E53AC27FA1C0}" sibTransId="{EF2FC267-E4F8-4901-8D82-9BC31ADB5067}"/>
    <dgm:cxn modelId="{6E43EE7C-5BF3-435F-92E6-7EA45F2533FF}" type="presOf" srcId="{EA349189-27BC-4C6A-9137-120093062730}" destId="{ED2E8986-08EC-4BCF-BE7C-7E26DAB8589E}" srcOrd="0" destOrd="0" presId="urn:microsoft.com/office/officeart/2005/8/layout/chevron1"/>
    <dgm:cxn modelId="{C467E38C-54FE-4CB1-B48F-C53867667A94}" type="presOf" srcId="{D4FDD20C-6E74-4B03-9731-902E094F4410}" destId="{42FB5D77-4A65-4B50-8307-58C6EE4A201F}" srcOrd="0" destOrd="0" presId="urn:microsoft.com/office/officeart/2005/8/layout/chevron1"/>
    <dgm:cxn modelId="{E506149A-D3C0-444D-ACCB-D30C945EDF9F}" srcId="{D4FDD20C-6E74-4B03-9731-902E094F4410}" destId="{EA349189-27BC-4C6A-9137-120093062730}" srcOrd="2" destOrd="0" parTransId="{A9063BB4-E708-477F-835F-2B031F37166D}" sibTransId="{23F3210B-DC0C-4CFF-9914-2D4E82AF4EDE}"/>
    <dgm:cxn modelId="{75AB6C9D-27B5-4F5D-809B-5E5523323F19}" type="presOf" srcId="{E2EF8AEB-D275-4289-99FF-07ECA692DD35}" destId="{3CC33277-AF24-4D8C-8C17-8D6959BB4CFC}" srcOrd="0" destOrd="0" presId="urn:microsoft.com/office/officeart/2005/8/layout/chevron1"/>
    <dgm:cxn modelId="{250F10D6-6BF9-45AC-B6FB-1D1C670D7BA6}" srcId="{D4FDD20C-6E74-4B03-9731-902E094F4410}" destId="{E2EF8AEB-D275-4289-99FF-07ECA692DD35}" srcOrd="3" destOrd="0" parTransId="{34A096FA-453F-4E0F-9F34-51FF62BCD9C9}" sibTransId="{689549F4-B041-495B-AFFD-1DB62E90DBBA}"/>
    <dgm:cxn modelId="{EA1894E1-D120-4CC1-9C92-101BEEE3E251}" type="presOf" srcId="{B4AEB40E-3F2E-4722-B2D5-AD345C3D3CE9}" destId="{47B87A48-9957-49B1-AEB9-341147403C90}" srcOrd="0" destOrd="0" presId="urn:microsoft.com/office/officeart/2005/8/layout/chevron1"/>
    <dgm:cxn modelId="{FCC337FF-9D5E-436E-9C94-D615CBF55EAC}" type="presOf" srcId="{90BD0BD0-CAE5-45B4-8807-ABCBEDE22E83}" destId="{DA7CAE90-835D-4D40-8EE3-81AE8FB10AFA}" srcOrd="0" destOrd="0" presId="urn:microsoft.com/office/officeart/2005/8/layout/chevron1"/>
    <dgm:cxn modelId="{4E086F77-C0B4-4E2E-B07A-BAB532D43664}" type="presParOf" srcId="{42FB5D77-4A65-4B50-8307-58C6EE4A201F}" destId="{47B87A48-9957-49B1-AEB9-341147403C90}" srcOrd="0" destOrd="0" presId="urn:microsoft.com/office/officeart/2005/8/layout/chevron1"/>
    <dgm:cxn modelId="{06E304AF-8620-45D4-808D-97054DEA3F33}" type="presParOf" srcId="{42FB5D77-4A65-4B50-8307-58C6EE4A201F}" destId="{C957ED36-CF4F-4F1D-A0BC-DC60EBCF234D}" srcOrd="1" destOrd="0" presId="urn:microsoft.com/office/officeart/2005/8/layout/chevron1"/>
    <dgm:cxn modelId="{263A8DF8-C4FB-4A2D-B87C-452ACFB4E5F3}" type="presParOf" srcId="{42FB5D77-4A65-4B50-8307-58C6EE4A201F}" destId="{BCA8B911-30F8-43FD-804E-44D07CD3C075}" srcOrd="2" destOrd="0" presId="urn:microsoft.com/office/officeart/2005/8/layout/chevron1"/>
    <dgm:cxn modelId="{03F08817-ED3F-431E-B352-733D48EC2847}" type="presParOf" srcId="{42FB5D77-4A65-4B50-8307-58C6EE4A201F}" destId="{0E303977-4A4E-4128-B223-350CADD378FA}" srcOrd="3" destOrd="0" presId="urn:microsoft.com/office/officeart/2005/8/layout/chevron1"/>
    <dgm:cxn modelId="{B74A469D-3904-4EF6-8D54-9BAD1557B926}" type="presParOf" srcId="{42FB5D77-4A65-4B50-8307-58C6EE4A201F}" destId="{ED2E8986-08EC-4BCF-BE7C-7E26DAB8589E}" srcOrd="4" destOrd="0" presId="urn:microsoft.com/office/officeart/2005/8/layout/chevron1"/>
    <dgm:cxn modelId="{F39BF1A9-0BEF-4636-A9EA-35760564FC53}" type="presParOf" srcId="{42FB5D77-4A65-4B50-8307-58C6EE4A201F}" destId="{F76F2A8D-BFD4-4406-A9B3-EB5086B941B0}" srcOrd="5" destOrd="0" presId="urn:microsoft.com/office/officeart/2005/8/layout/chevron1"/>
    <dgm:cxn modelId="{4058CB4C-B9DC-42DD-A546-FF821E60DF00}" type="presParOf" srcId="{42FB5D77-4A65-4B50-8307-58C6EE4A201F}" destId="{3CC33277-AF24-4D8C-8C17-8D6959BB4CFC}" srcOrd="6" destOrd="0" presId="urn:microsoft.com/office/officeart/2005/8/layout/chevron1"/>
    <dgm:cxn modelId="{28094944-C6BD-4AAE-962E-59B556F672EA}" type="presParOf" srcId="{42FB5D77-4A65-4B50-8307-58C6EE4A201F}" destId="{D63CC671-BD58-40D4-9B62-DB7DB0BD2475}" srcOrd="7" destOrd="0" presId="urn:microsoft.com/office/officeart/2005/8/layout/chevron1"/>
    <dgm:cxn modelId="{B14AE035-C920-4C0A-BCA3-5C7D0A798793}" type="presParOf" srcId="{42FB5D77-4A65-4B50-8307-58C6EE4A201F}" destId="{00D86B7A-AB58-45E4-B087-2003871912C4}" srcOrd="8" destOrd="0" presId="urn:microsoft.com/office/officeart/2005/8/layout/chevron1"/>
    <dgm:cxn modelId="{CB230D6C-0293-4B98-AD89-E4D5359A9A3A}" type="presParOf" srcId="{42FB5D77-4A65-4B50-8307-58C6EE4A201F}" destId="{2C4A62FB-327A-4E19-9CF5-A12EB357D734}" srcOrd="9" destOrd="0" presId="urn:microsoft.com/office/officeart/2005/8/layout/chevron1"/>
    <dgm:cxn modelId="{F7597AEF-887B-43E1-B76D-02B2B6534140}" type="presParOf" srcId="{42FB5D77-4A65-4B50-8307-58C6EE4A201F}" destId="{DA7CAE90-835D-4D40-8EE3-81AE8FB10AFA}" srcOrd="10" destOrd="0" presId="urn:microsoft.com/office/officeart/2005/8/layout/chevron1"/>
    <dgm:cxn modelId="{870425D6-3419-4C23-8809-CAFC621FE2C1}" type="presParOf" srcId="{42FB5D77-4A65-4B50-8307-58C6EE4A201F}" destId="{3457E6A1-CED7-4E78-9486-E626334CD15D}" srcOrd="11" destOrd="0" presId="urn:microsoft.com/office/officeart/2005/8/layout/chevron1"/>
    <dgm:cxn modelId="{255621D3-6172-4353-8F89-ADD7819DF857}" type="presParOf" srcId="{42FB5D77-4A65-4B50-8307-58C6EE4A201F}" destId="{3070C8CA-6900-4397-8F23-01DA8BC1AEFC}" srcOrd="12"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87C6EE-AEE4-4708-B2C1-B94F82763F87}">
      <dsp:nvSpPr>
        <dsp:cNvPr id="0" name=""/>
        <dsp:cNvSpPr/>
      </dsp:nvSpPr>
      <dsp:spPr>
        <a:xfrm>
          <a:off x="3431110" y="5327701"/>
          <a:ext cx="454957" cy="91440"/>
        </a:xfrm>
        <a:custGeom>
          <a:avLst/>
          <a:gdLst/>
          <a:ahLst/>
          <a:cxnLst/>
          <a:rect l="0" t="0" r="0" b="0"/>
          <a:pathLst>
            <a:path>
              <a:moveTo>
                <a:pt x="0" y="45720"/>
              </a:moveTo>
              <a:lnTo>
                <a:pt x="349473" y="45720"/>
              </a:lnTo>
            </a:path>
          </a:pathLst>
        </a:custGeom>
        <a:noFill/>
        <a:ln w="12700" cap="flat" cmpd="sng" algn="ctr">
          <a:solidFill>
            <a:srgbClr val="37A76F">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en-US" sz="700" kern="1200">
            <a:solidFill>
              <a:sysClr val="windowText" lastClr="000000">
                <a:hueOff val="0"/>
                <a:satOff val="0"/>
                <a:lumOff val="0"/>
                <a:alphaOff val="0"/>
              </a:sysClr>
            </a:solidFill>
            <a:latin typeface="Calibri" panose="020F0502020204030204"/>
            <a:ea typeface="+mn-ea"/>
            <a:cs typeface="+mn-cs"/>
          </a:endParaRPr>
        </a:p>
      </dsp:txBody>
      <dsp:txXfrm>
        <a:off x="3647214" y="5362047"/>
        <a:ext cx="0" cy="0"/>
      </dsp:txXfrm>
    </dsp:sp>
    <dsp:sp modelId="{00E7C550-9B6C-48AF-91B2-79B27706A33E}">
      <dsp:nvSpPr>
        <dsp:cNvPr id="0" name=""/>
        <dsp:cNvSpPr/>
      </dsp:nvSpPr>
      <dsp:spPr>
        <a:xfrm>
          <a:off x="701367" y="3154660"/>
          <a:ext cx="454957" cy="2218761"/>
        </a:xfrm>
        <a:custGeom>
          <a:avLst/>
          <a:gdLst/>
          <a:ahLst/>
          <a:cxnLst/>
          <a:rect l="0" t="0" r="0" b="0"/>
          <a:pathLst>
            <a:path>
              <a:moveTo>
                <a:pt x="0" y="0"/>
              </a:moveTo>
              <a:lnTo>
                <a:pt x="174736" y="0"/>
              </a:lnTo>
              <a:lnTo>
                <a:pt x="174736" y="1331833"/>
              </a:lnTo>
              <a:lnTo>
                <a:pt x="349473" y="1331833"/>
              </a:lnTo>
            </a:path>
          </a:pathLst>
        </a:custGeom>
        <a:noFill/>
        <a:ln w="12700" cap="flat" cmpd="sng" algn="ctr">
          <a:solidFill>
            <a:srgbClr val="63A537">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en-US" sz="700" kern="1200">
            <a:solidFill>
              <a:sysClr val="windowText" lastClr="000000">
                <a:hueOff val="0"/>
                <a:satOff val="0"/>
                <a:lumOff val="0"/>
                <a:alphaOff val="0"/>
              </a:sysClr>
            </a:solidFill>
            <a:latin typeface="Calibri" panose="020F0502020204030204"/>
            <a:ea typeface="+mn-ea"/>
            <a:cs typeface="+mn-cs"/>
          </a:endParaRPr>
        </a:p>
      </dsp:txBody>
      <dsp:txXfrm>
        <a:off x="872223" y="4207417"/>
        <a:ext cx="0" cy="0"/>
      </dsp:txXfrm>
    </dsp:sp>
    <dsp:sp modelId="{0A02B535-4781-4144-8E47-54C73887C61B}">
      <dsp:nvSpPr>
        <dsp:cNvPr id="0" name=""/>
        <dsp:cNvSpPr/>
      </dsp:nvSpPr>
      <dsp:spPr>
        <a:xfrm>
          <a:off x="3431110" y="4218320"/>
          <a:ext cx="454957" cy="91440"/>
        </a:xfrm>
        <a:custGeom>
          <a:avLst/>
          <a:gdLst/>
          <a:ahLst/>
          <a:cxnLst/>
          <a:rect l="0" t="0" r="0" b="0"/>
          <a:pathLst>
            <a:path>
              <a:moveTo>
                <a:pt x="0" y="45720"/>
              </a:moveTo>
              <a:lnTo>
                <a:pt x="349473" y="45720"/>
              </a:lnTo>
            </a:path>
          </a:pathLst>
        </a:custGeom>
        <a:noFill/>
        <a:ln w="12700" cap="flat" cmpd="sng" algn="ctr">
          <a:solidFill>
            <a:srgbClr val="37A76F">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en-US" sz="700" kern="1200">
            <a:solidFill>
              <a:sysClr val="windowText" lastClr="000000">
                <a:hueOff val="0"/>
                <a:satOff val="0"/>
                <a:lumOff val="0"/>
                <a:alphaOff val="0"/>
              </a:sysClr>
            </a:solidFill>
            <a:latin typeface="Calibri" panose="020F0502020204030204"/>
            <a:ea typeface="+mn-ea"/>
            <a:cs typeface="+mn-cs"/>
          </a:endParaRPr>
        </a:p>
      </dsp:txBody>
      <dsp:txXfrm>
        <a:off x="3647214" y="4252666"/>
        <a:ext cx="0" cy="0"/>
      </dsp:txXfrm>
    </dsp:sp>
    <dsp:sp modelId="{C40FAB4E-E97F-4066-B155-2E21155122C5}">
      <dsp:nvSpPr>
        <dsp:cNvPr id="0" name=""/>
        <dsp:cNvSpPr/>
      </dsp:nvSpPr>
      <dsp:spPr>
        <a:xfrm>
          <a:off x="701367" y="3154660"/>
          <a:ext cx="454957" cy="1109380"/>
        </a:xfrm>
        <a:custGeom>
          <a:avLst/>
          <a:gdLst/>
          <a:ahLst/>
          <a:cxnLst/>
          <a:rect l="0" t="0" r="0" b="0"/>
          <a:pathLst>
            <a:path>
              <a:moveTo>
                <a:pt x="0" y="0"/>
              </a:moveTo>
              <a:lnTo>
                <a:pt x="174736" y="0"/>
              </a:lnTo>
              <a:lnTo>
                <a:pt x="174736" y="665916"/>
              </a:lnTo>
              <a:lnTo>
                <a:pt x="349473" y="665916"/>
              </a:lnTo>
            </a:path>
          </a:pathLst>
        </a:custGeom>
        <a:noFill/>
        <a:ln w="12700" cap="flat" cmpd="sng" algn="ctr">
          <a:solidFill>
            <a:srgbClr val="63A537">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en-US" sz="700" kern="1200">
            <a:solidFill>
              <a:sysClr val="windowText" lastClr="000000">
                <a:hueOff val="0"/>
                <a:satOff val="0"/>
                <a:lumOff val="0"/>
                <a:alphaOff val="0"/>
              </a:sysClr>
            </a:solidFill>
            <a:latin typeface="Calibri" panose="020F0502020204030204"/>
            <a:ea typeface="+mn-ea"/>
            <a:cs typeface="+mn-cs"/>
          </a:endParaRPr>
        </a:p>
      </dsp:txBody>
      <dsp:txXfrm>
        <a:off x="898870" y="3679374"/>
        <a:ext cx="0" cy="0"/>
      </dsp:txXfrm>
    </dsp:sp>
    <dsp:sp modelId="{AA3D4DDD-4984-4D61-982C-F278240C59C3}">
      <dsp:nvSpPr>
        <dsp:cNvPr id="0" name=""/>
        <dsp:cNvSpPr/>
      </dsp:nvSpPr>
      <dsp:spPr>
        <a:xfrm>
          <a:off x="3431110" y="3108940"/>
          <a:ext cx="454957" cy="91440"/>
        </a:xfrm>
        <a:custGeom>
          <a:avLst/>
          <a:gdLst/>
          <a:ahLst/>
          <a:cxnLst/>
          <a:rect l="0" t="0" r="0" b="0"/>
          <a:pathLst>
            <a:path>
              <a:moveTo>
                <a:pt x="0" y="45720"/>
              </a:moveTo>
              <a:lnTo>
                <a:pt x="349473" y="45720"/>
              </a:lnTo>
            </a:path>
          </a:pathLst>
        </a:custGeom>
        <a:noFill/>
        <a:ln w="12700" cap="flat" cmpd="sng" algn="ctr">
          <a:solidFill>
            <a:srgbClr val="37A76F">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en-US" sz="700" kern="1200">
            <a:solidFill>
              <a:sysClr val="windowText" lastClr="000000">
                <a:hueOff val="0"/>
                <a:satOff val="0"/>
                <a:lumOff val="0"/>
                <a:alphaOff val="0"/>
              </a:sysClr>
            </a:solidFill>
            <a:latin typeface="Calibri" panose="020F0502020204030204"/>
            <a:ea typeface="+mn-ea"/>
            <a:cs typeface="+mn-cs"/>
          </a:endParaRPr>
        </a:p>
      </dsp:txBody>
      <dsp:txXfrm>
        <a:off x="3647214" y="3143286"/>
        <a:ext cx="0" cy="0"/>
      </dsp:txXfrm>
    </dsp:sp>
    <dsp:sp modelId="{5DBFE3B5-6C00-4C4C-8573-F5517ABF0493}">
      <dsp:nvSpPr>
        <dsp:cNvPr id="0" name=""/>
        <dsp:cNvSpPr/>
      </dsp:nvSpPr>
      <dsp:spPr>
        <a:xfrm>
          <a:off x="701367" y="3108940"/>
          <a:ext cx="454957" cy="91440"/>
        </a:xfrm>
        <a:custGeom>
          <a:avLst/>
          <a:gdLst/>
          <a:ahLst/>
          <a:cxnLst/>
          <a:rect l="0" t="0" r="0" b="0"/>
          <a:pathLst>
            <a:path>
              <a:moveTo>
                <a:pt x="0" y="45720"/>
              </a:moveTo>
              <a:lnTo>
                <a:pt x="349473" y="45720"/>
              </a:lnTo>
            </a:path>
          </a:pathLst>
        </a:custGeom>
        <a:noFill/>
        <a:ln w="12700" cap="flat" cmpd="sng" algn="ctr">
          <a:solidFill>
            <a:srgbClr val="63A537">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en-US" sz="700" kern="1200">
            <a:solidFill>
              <a:sysClr val="windowText" lastClr="000000">
                <a:hueOff val="0"/>
                <a:satOff val="0"/>
                <a:lumOff val="0"/>
                <a:alphaOff val="0"/>
              </a:sysClr>
            </a:solidFill>
            <a:latin typeface="Calibri" panose="020F0502020204030204"/>
            <a:ea typeface="+mn-ea"/>
            <a:cs typeface="+mn-cs"/>
          </a:endParaRPr>
        </a:p>
      </dsp:txBody>
      <dsp:txXfrm>
        <a:off x="917472" y="3143286"/>
        <a:ext cx="0" cy="0"/>
      </dsp:txXfrm>
    </dsp:sp>
    <dsp:sp modelId="{9CF4CFAD-F794-499C-8A45-E6DA6DA692EB}">
      <dsp:nvSpPr>
        <dsp:cNvPr id="0" name=""/>
        <dsp:cNvSpPr/>
      </dsp:nvSpPr>
      <dsp:spPr>
        <a:xfrm>
          <a:off x="3431110" y="1999559"/>
          <a:ext cx="454957" cy="91440"/>
        </a:xfrm>
        <a:custGeom>
          <a:avLst/>
          <a:gdLst/>
          <a:ahLst/>
          <a:cxnLst/>
          <a:rect l="0" t="0" r="0" b="0"/>
          <a:pathLst>
            <a:path>
              <a:moveTo>
                <a:pt x="0" y="45720"/>
              </a:moveTo>
              <a:lnTo>
                <a:pt x="349473" y="45720"/>
              </a:lnTo>
            </a:path>
          </a:pathLst>
        </a:custGeom>
        <a:noFill/>
        <a:ln w="12700" cap="flat" cmpd="sng" algn="ctr">
          <a:solidFill>
            <a:srgbClr val="37A76F">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en-US" sz="700" kern="1200">
            <a:solidFill>
              <a:sysClr val="windowText" lastClr="000000">
                <a:hueOff val="0"/>
                <a:satOff val="0"/>
                <a:lumOff val="0"/>
                <a:alphaOff val="0"/>
              </a:sysClr>
            </a:solidFill>
            <a:latin typeface="Calibri" panose="020F0502020204030204"/>
            <a:ea typeface="+mn-ea"/>
            <a:cs typeface="+mn-cs"/>
          </a:endParaRPr>
        </a:p>
      </dsp:txBody>
      <dsp:txXfrm>
        <a:off x="3647214" y="2033905"/>
        <a:ext cx="0" cy="0"/>
      </dsp:txXfrm>
    </dsp:sp>
    <dsp:sp modelId="{86A2A96C-46A3-47AF-86FC-CE6CABC05CB6}">
      <dsp:nvSpPr>
        <dsp:cNvPr id="0" name=""/>
        <dsp:cNvSpPr/>
      </dsp:nvSpPr>
      <dsp:spPr>
        <a:xfrm>
          <a:off x="701367" y="2045279"/>
          <a:ext cx="454957" cy="1109380"/>
        </a:xfrm>
        <a:custGeom>
          <a:avLst/>
          <a:gdLst/>
          <a:ahLst/>
          <a:cxnLst/>
          <a:rect l="0" t="0" r="0" b="0"/>
          <a:pathLst>
            <a:path>
              <a:moveTo>
                <a:pt x="0" y="665916"/>
              </a:moveTo>
              <a:lnTo>
                <a:pt x="174736" y="665916"/>
              </a:lnTo>
              <a:lnTo>
                <a:pt x="174736" y="0"/>
              </a:lnTo>
              <a:lnTo>
                <a:pt x="349473" y="0"/>
              </a:lnTo>
            </a:path>
          </a:pathLst>
        </a:custGeom>
        <a:noFill/>
        <a:ln w="12700" cap="flat" cmpd="sng" algn="ctr">
          <a:solidFill>
            <a:srgbClr val="63A537">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en-US" sz="700" kern="1200">
            <a:solidFill>
              <a:sysClr val="windowText" lastClr="000000">
                <a:hueOff val="0"/>
                <a:satOff val="0"/>
                <a:lumOff val="0"/>
                <a:alphaOff val="0"/>
              </a:sysClr>
            </a:solidFill>
            <a:latin typeface="Calibri" panose="020F0502020204030204"/>
            <a:ea typeface="+mn-ea"/>
            <a:cs typeface="+mn-cs"/>
          </a:endParaRPr>
        </a:p>
      </dsp:txBody>
      <dsp:txXfrm>
        <a:off x="898870" y="2569993"/>
        <a:ext cx="0" cy="0"/>
      </dsp:txXfrm>
    </dsp:sp>
    <dsp:sp modelId="{003CCC21-5219-4EAD-ACC4-E242B2319D40}">
      <dsp:nvSpPr>
        <dsp:cNvPr id="0" name=""/>
        <dsp:cNvSpPr/>
      </dsp:nvSpPr>
      <dsp:spPr>
        <a:xfrm>
          <a:off x="3431110" y="890178"/>
          <a:ext cx="454957" cy="91440"/>
        </a:xfrm>
        <a:custGeom>
          <a:avLst/>
          <a:gdLst/>
          <a:ahLst/>
          <a:cxnLst/>
          <a:rect l="0" t="0" r="0" b="0"/>
          <a:pathLst>
            <a:path>
              <a:moveTo>
                <a:pt x="0" y="45720"/>
              </a:moveTo>
              <a:lnTo>
                <a:pt x="349473" y="45720"/>
              </a:lnTo>
            </a:path>
          </a:pathLst>
        </a:custGeom>
        <a:noFill/>
        <a:ln w="12700" cap="flat" cmpd="sng" algn="ctr">
          <a:solidFill>
            <a:srgbClr val="37A76F">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en-US" sz="700" kern="1200">
            <a:solidFill>
              <a:sysClr val="windowText" lastClr="000000">
                <a:hueOff val="0"/>
                <a:satOff val="0"/>
                <a:lumOff val="0"/>
                <a:alphaOff val="0"/>
              </a:sysClr>
            </a:solidFill>
            <a:latin typeface="Calibri" panose="020F0502020204030204"/>
            <a:ea typeface="+mn-ea"/>
            <a:cs typeface="+mn-cs"/>
          </a:endParaRPr>
        </a:p>
      </dsp:txBody>
      <dsp:txXfrm>
        <a:off x="3647214" y="924524"/>
        <a:ext cx="0" cy="0"/>
      </dsp:txXfrm>
    </dsp:sp>
    <dsp:sp modelId="{7FE87B17-89A2-42DD-82BA-8245BEF2CAA1}">
      <dsp:nvSpPr>
        <dsp:cNvPr id="0" name=""/>
        <dsp:cNvSpPr/>
      </dsp:nvSpPr>
      <dsp:spPr>
        <a:xfrm>
          <a:off x="701367" y="935898"/>
          <a:ext cx="454957" cy="2218761"/>
        </a:xfrm>
        <a:custGeom>
          <a:avLst/>
          <a:gdLst/>
          <a:ahLst/>
          <a:cxnLst/>
          <a:rect l="0" t="0" r="0" b="0"/>
          <a:pathLst>
            <a:path>
              <a:moveTo>
                <a:pt x="0" y="1331833"/>
              </a:moveTo>
              <a:lnTo>
                <a:pt x="174736" y="1331833"/>
              </a:lnTo>
              <a:lnTo>
                <a:pt x="174736" y="0"/>
              </a:lnTo>
              <a:lnTo>
                <a:pt x="349473" y="0"/>
              </a:lnTo>
            </a:path>
          </a:pathLst>
        </a:custGeom>
        <a:noFill/>
        <a:ln w="12700" cap="flat" cmpd="sng" algn="ctr">
          <a:solidFill>
            <a:srgbClr val="63A537">
              <a:hueOff val="0"/>
              <a:satOff val="0"/>
              <a:lumOff val="0"/>
              <a:alphaOff val="0"/>
            </a:srgb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en-US" sz="700" kern="1200">
            <a:solidFill>
              <a:sysClr val="windowText" lastClr="000000">
                <a:hueOff val="0"/>
                <a:satOff val="0"/>
                <a:lumOff val="0"/>
                <a:alphaOff val="0"/>
              </a:sysClr>
            </a:solidFill>
            <a:latin typeface="Calibri" panose="020F0502020204030204"/>
            <a:ea typeface="+mn-ea"/>
            <a:cs typeface="+mn-cs"/>
          </a:endParaRPr>
        </a:p>
      </dsp:txBody>
      <dsp:txXfrm>
        <a:off x="872223" y="1988655"/>
        <a:ext cx="0" cy="0"/>
      </dsp:txXfrm>
    </dsp:sp>
    <dsp:sp modelId="{975CAC01-9FE8-42AC-B6E2-A03C7190A244}">
      <dsp:nvSpPr>
        <dsp:cNvPr id="0" name=""/>
        <dsp:cNvSpPr/>
      </dsp:nvSpPr>
      <dsp:spPr>
        <a:xfrm rot="16200000">
          <a:off x="-1470482" y="2807893"/>
          <a:ext cx="3650168" cy="693532"/>
        </a:xfrm>
        <a:prstGeom prst="rect">
          <a:avLst/>
        </a:prstGeom>
        <a:gradFill rotWithShape="0">
          <a:gsLst>
            <a:gs pos="0">
              <a:srgbClr val="99CB38">
                <a:hueOff val="0"/>
                <a:satOff val="0"/>
                <a:lumOff val="0"/>
                <a:alphaOff val="0"/>
                <a:satMod val="103000"/>
                <a:lumMod val="102000"/>
                <a:tint val="94000"/>
              </a:srgbClr>
            </a:gs>
            <a:gs pos="50000">
              <a:srgbClr val="99CB38">
                <a:hueOff val="0"/>
                <a:satOff val="0"/>
                <a:lumOff val="0"/>
                <a:alphaOff val="0"/>
                <a:satMod val="110000"/>
                <a:lumMod val="100000"/>
                <a:shade val="100000"/>
              </a:srgbClr>
            </a:gs>
            <a:gs pos="100000">
              <a:srgbClr val="99CB38">
                <a:hueOff val="0"/>
                <a:satOff val="0"/>
                <a:lumOff val="0"/>
                <a:alphaOff val="0"/>
                <a:lumMod val="99000"/>
                <a:satMod val="120000"/>
                <a:shade val="78000"/>
              </a:srgbClr>
            </a:gs>
          </a:gsLst>
          <a:lin ang="5400000" scaled="0"/>
        </a:gradFill>
        <a:ln>
          <a:noFill/>
        </a:ln>
        <a:effectLst>
          <a:outerShdw blurRad="57150" dist="19050" dir="5400000" algn="ctr" rotWithShape="0">
            <a:srgbClr val="000000">
              <a:alpha val="63000"/>
            </a:srgbClr>
          </a:outerShdw>
        </a:effectLst>
        <a:scene3d>
          <a:camera prst="orthographicFront" fov="0">
            <a:rot lat="0" lon="0" rev="0"/>
          </a:camera>
          <a:lightRig rig="glow" dir="tl">
            <a:rot lat="0" lon="0" rev="900000"/>
          </a:lightRig>
        </a:scene3d>
        <a:sp3d prstMaterial="powder">
          <a:bevelT w="25400" h="38100"/>
        </a:sp3d>
      </dsp:spPr>
      <dsp:style>
        <a:lnRef idx="0">
          <a:scrgbClr r="0" g="0" b="0"/>
        </a:lnRef>
        <a:fillRef idx="3">
          <a:scrgbClr r="0" g="0" b="0"/>
        </a:fillRef>
        <a:effectRef idx="3">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el-GR" sz="2800" b="1" kern="1200" dirty="0" err="1">
              <a:solidFill>
                <a:sysClr val="window" lastClr="FFFFFF"/>
              </a:solidFill>
              <a:effectLst>
                <a:outerShdw blurRad="38100" dist="38100" dir="2700000" algn="tl">
                  <a:srgbClr val="000000">
                    <a:alpha val="43137"/>
                  </a:srgbClr>
                </a:outerShdw>
              </a:effectLst>
              <a:latin typeface="Calibri" panose="020F0502020204030204"/>
              <a:ea typeface="+mn-ea"/>
              <a:cs typeface="+mn-cs"/>
            </a:rPr>
            <a:t>Γραμματισμός</a:t>
          </a:r>
          <a:r>
            <a:rPr lang="el-GR" sz="2800" b="1" kern="1200" dirty="0">
              <a:solidFill>
                <a:sysClr val="window" lastClr="FFFFFF"/>
              </a:solidFill>
              <a:effectLst>
                <a:outerShdw blurRad="38100" dist="38100" dir="2700000" algn="tl">
                  <a:srgbClr val="000000">
                    <a:alpha val="43137"/>
                  </a:srgbClr>
                </a:outerShdw>
              </a:effectLst>
              <a:latin typeface="Calibri" panose="020F0502020204030204"/>
              <a:ea typeface="+mn-ea"/>
              <a:cs typeface="+mn-cs"/>
            </a:rPr>
            <a:t> στην Κατανόηση Κειμένου</a:t>
          </a:r>
          <a:endParaRPr lang="en-US" sz="2800" b="1" kern="1200" dirty="0">
            <a:solidFill>
              <a:sysClr val="window" lastClr="FFFFFF"/>
            </a:solidFill>
            <a:effectLst>
              <a:outerShdw blurRad="38100" dist="38100" dir="2700000" algn="tl">
                <a:srgbClr val="000000">
                  <a:alpha val="43137"/>
                </a:srgbClr>
              </a:outerShdw>
            </a:effectLst>
            <a:latin typeface="Calibri" panose="020F0502020204030204"/>
            <a:ea typeface="+mn-ea"/>
            <a:cs typeface="+mn-cs"/>
          </a:endParaRPr>
        </a:p>
      </dsp:txBody>
      <dsp:txXfrm>
        <a:off x="-1470482" y="2807893"/>
        <a:ext cx="3650168" cy="693532"/>
      </dsp:txXfrm>
    </dsp:sp>
    <dsp:sp modelId="{5AF45AFD-0259-45B4-B7C6-9DE711A62878}">
      <dsp:nvSpPr>
        <dsp:cNvPr id="0" name=""/>
        <dsp:cNvSpPr/>
      </dsp:nvSpPr>
      <dsp:spPr>
        <a:xfrm>
          <a:off x="1156324" y="589132"/>
          <a:ext cx="2274785" cy="693532"/>
        </a:xfrm>
        <a:prstGeom prst="rect">
          <a:avLst/>
        </a:prstGeom>
        <a:gradFill rotWithShape="0">
          <a:gsLst>
            <a:gs pos="0">
              <a:srgbClr val="63A537">
                <a:hueOff val="0"/>
                <a:satOff val="0"/>
                <a:lumOff val="0"/>
                <a:alphaOff val="0"/>
                <a:satMod val="103000"/>
                <a:lumMod val="102000"/>
                <a:tint val="94000"/>
              </a:srgbClr>
            </a:gs>
            <a:gs pos="50000">
              <a:srgbClr val="63A537">
                <a:hueOff val="0"/>
                <a:satOff val="0"/>
                <a:lumOff val="0"/>
                <a:alphaOff val="0"/>
                <a:satMod val="110000"/>
                <a:lumMod val="100000"/>
                <a:shade val="100000"/>
              </a:srgbClr>
            </a:gs>
            <a:gs pos="100000">
              <a:srgbClr val="63A537">
                <a:hueOff val="0"/>
                <a:satOff val="0"/>
                <a:lumOff val="0"/>
                <a:alphaOff val="0"/>
                <a:lumMod val="99000"/>
                <a:satMod val="120000"/>
                <a:shade val="78000"/>
              </a:srgbClr>
            </a:gs>
          </a:gsLst>
          <a:lin ang="5400000" scaled="0"/>
        </a:gradFill>
        <a:ln>
          <a:noFill/>
        </a:ln>
        <a:effectLst>
          <a:outerShdw blurRad="57150" dist="19050" dir="5400000" algn="ctr" rotWithShape="0">
            <a:srgbClr val="000000">
              <a:alpha val="63000"/>
            </a:srgbClr>
          </a:outerShdw>
        </a:effectLst>
        <a:scene3d>
          <a:camera prst="orthographicFront" fov="0">
            <a:rot lat="0" lon="0" rev="0"/>
          </a:camera>
          <a:lightRig rig="glow" dir="tl">
            <a:rot lat="0" lon="0" rev="900000"/>
          </a:lightRig>
        </a:scene3d>
        <a:sp3d prstMaterial="powder">
          <a:bevelT w="25400" h="38100"/>
        </a:sp3d>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l-GR" sz="2000" kern="1200">
              <a:solidFill>
                <a:sysClr val="window" lastClr="FFFFFF"/>
              </a:solidFill>
              <a:latin typeface="Calibri" panose="020F0502020204030204"/>
              <a:ea typeface="+mn-ea"/>
              <a:cs typeface="+mn-cs"/>
            </a:rPr>
            <a:t>Κατανόηση</a:t>
          </a:r>
          <a:endParaRPr lang="en-US" sz="2000" kern="1200">
            <a:solidFill>
              <a:sysClr val="window" lastClr="FFFFFF"/>
            </a:solidFill>
            <a:latin typeface="Calibri" panose="020F0502020204030204"/>
            <a:ea typeface="+mn-ea"/>
            <a:cs typeface="+mn-cs"/>
          </a:endParaRPr>
        </a:p>
      </dsp:txBody>
      <dsp:txXfrm>
        <a:off x="1156324" y="589132"/>
        <a:ext cx="2274785" cy="693532"/>
      </dsp:txXfrm>
    </dsp:sp>
    <dsp:sp modelId="{D73D4909-7F59-42DB-B9BE-F1F8174025C1}">
      <dsp:nvSpPr>
        <dsp:cNvPr id="0" name=""/>
        <dsp:cNvSpPr/>
      </dsp:nvSpPr>
      <dsp:spPr>
        <a:xfrm>
          <a:off x="3886067" y="467899"/>
          <a:ext cx="4883827" cy="935997"/>
        </a:xfrm>
        <a:prstGeom prst="rect">
          <a:avLst/>
        </a:prstGeom>
        <a:gradFill rotWithShape="0">
          <a:gsLst>
            <a:gs pos="0">
              <a:srgbClr val="37A76F">
                <a:hueOff val="0"/>
                <a:satOff val="0"/>
                <a:lumOff val="0"/>
                <a:alphaOff val="0"/>
                <a:satMod val="103000"/>
                <a:lumMod val="102000"/>
                <a:tint val="94000"/>
              </a:srgbClr>
            </a:gs>
            <a:gs pos="50000">
              <a:srgbClr val="37A76F">
                <a:hueOff val="0"/>
                <a:satOff val="0"/>
                <a:lumOff val="0"/>
                <a:alphaOff val="0"/>
                <a:satMod val="110000"/>
                <a:lumMod val="100000"/>
                <a:shade val="100000"/>
              </a:srgbClr>
            </a:gs>
            <a:gs pos="100000">
              <a:srgbClr val="37A76F">
                <a:hueOff val="0"/>
                <a:satOff val="0"/>
                <a:lumOff val="0"/>
                <a:alphaOff val="0"/>
                <a:lumMod val="99000"/>
                <a:satMod val="120000"/>
                <a:shade val="78000"/>
              </a:srgbClr>
            </a:gs>
          </a:gsLst>
          <a:lin ang="5400000" scaled="0"/>
        </a:gradFill>
        <a:ln>
          <a:noFill/>
        </a:ln>
        <a:effectLst>
          <a:outerShdw blurRad="57150" dist="19050" dir="5400000" algn="ctr" rotWithShape="0">
            <a:srgbClr val="000000">
              <a:alpha val="63000"/>
            </a:srgbClr>
          </a:outerShdw>
        </a:effectLst>
        <a:scene3d>
          <a:camera prst="orthographicFront" fov="0">
            <a:rot lat="0" lon="0" rev="0"/>
          </a:camera>
          <a:lightRig rig="glow" dir="tl">
            <a:rot lat="0" lon="0" rev="900000"/>
          </a:lightRig>
        </a:scene3d>
        <a:sp3d prstMaterial="powder">
          <a:bevelT w="25400" h="38100"/>
        </a:sp3d>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l" defTabSz="889000">
            <a:lnSpc>
              <a:spcPct val="90000"/>
            </a:lnSpc>
            <a:spcBef>
              <a:spcPct val="0"/>
            </a:spcBef>
            <a:spcAft>
              <a:spcPct val="35000"/>
            </a:spcAft>
            <a:buNone/>
          </a:pPr>
          <a:r>
            <a:rPr lang="el-GR" sz="2000" kern="1200" dirty="0">
              <a:solidFill>
                <a:sysClr val="window" lastClr="FFFFFF"/>
              </a:solidFill>
              <a:latin typeface="Calibri" panose="020F0502020204030204"/>
              <a:ea typeface="+mn-ea"/>
              <a:cs typeface="+mn-cs"/>
            </a:rPr>
            <a:t>Ικανότητα ενσωμάτωσης πληροφοριών από το κείμενο στις γνωστικές δομές του αναγνώστη</a:t>
          </a:r>
          <a:endParaRPr lang="en-US" sz="2000" kern="1200" dirty="0">
            <a:solidFill>
              <a:sysClr val="window" lastClr="FFFFFF"/>
            </a:solidFill>
            <a:latin typeface="Calibri" panose="020F0502020204030204"/>
            <a:ea typeface="+mn-ea"/>
            <a:cs typeface="+mn-cs"/>
          </a:endParaRPr>
        </a:p>
      </dsp:txBody>
      <dsp:txXfrm>
        <a:off x="3886067" y="467899"/>
        <a:ext cx="4883827" cy="935997"/>
      </dsp:txXfrm>
    </dsp:sp>
    <dsp:sp modelId="{5DE37DBF-7726-48E1-9620-2C8F966A2DC4}">
      <dsp:nvSpPr>
        <dsp:cNvPr id="0" name=""/>
        <dsp:cNvSpPr/>
      </dsp:nvSpPr>
      <dsp:spPr>
        <a:xfrm>
          <a:off x="1156324" y="1698513"/>
          <a:ext cx="2274785" cy="693532"/>
        </a:xfrm>
        <a:prstGeom prst="rect">
          <a:avLst/>
        </a:prstGeom>
        <a:gradFill rotWithShape="0">
          <a:gsLst>
            <a:gs pos="0">
              <a:srgbClr val="63A537">
                <a:hueOff val="0"/>
                <a:satOff val="0"/>
                <a:lumOff val="0"/>
                <a:alphaOff val="0"/>
                <a:satMod val="103000"/>
                <a:lumMod val="102000"/>
                <a:tint val="94000"/>
              </a:srgbClr>
            </a:gs>
            <a:gs pos="50000">
              <a:srgbClr val="63A537">
                <a:hueOff val="0"/>
                <a:satOff val="0"/>
                <a:lumOff val="0"/>
                <a:alphaOff val="0"/>
                <a:satMod val="110000"/>
                <a:lumMod val="100000"/>
                <a:shade val="100000"/>
              </a:srgbClr>
            </a:gs>
            <a:gs pos="100000">
              <a:srgbClr val="63A537">
                <a:hueOff val="0"/>
                <a:satOff val="0"/>
                <a:lumOff val="0"/>
                <a:alphaOff val="0"/>
                <a:lumMod val="99000"/>
                <a:satMod val="120000"/>
                <a:shade val="78000"/>
              </a:srgbClr>
            </a:gs>
          </a:gsLst>
          <a:lin ang="5400000" scaled="0"/>
        </a:gradFill>
        <a:ln>
          <a:noFill/>
        </a:ln>
        <a:effectLst>
          <a:outerShdw blurRad="57150" dist="19050" dir="5400000" algn="ctr" rotWithShape="0">
            <a:srgbClr val="000000">
              <a:alpha val="63000"/>
            </a:srgbClr>
          </a:outerShdw>
        </a:effectLst>
        <a:scene3d>
          <a:camera prst="orthographicFront" fov="0">
            <a:rot lat="0" lon="0" rev="0"/>
          </a:camera>
          <a:lightRig rig="glow" dir="tl">
            <a:rot lat="0" lon="0" rev="900000"/>
          </a:lightRig>
        </a:scene3d>
        <a:sp3d prstMaterial="powder">
          <a:bevelT w="25400" h="38100"/>
        </a:sp3d>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l-GR" sz="2000" kern="1200">
              <a:solidFill>
                <a:sysClr val="window" lastClr="FFFFFF"/>
              </a:solidFill>
              <a:latin typeface="Calibri" panose="020F0502020204030204"/>
              <a:ea typeface="+mn-ea"/>
              <a:cs typeface="+mn-cs"/>
            </a:rPr>
            <a:t>Χρήση</a:t>
          </a:r>
          <a:endParaRPr lang="en-US" sz="2000" kern="1200">
            <a:solidFill>
              <a:sysClr val="window" lastClr="FFFFFF"/>
            </a:solidFill>
            <a:latin typeface="Calibri" panose="020F0502020204030204"/>
            <a:ea typeface="+mn-ea"/>
            <a:cs typeface="+mn-cs"/>
          </a:endParaRPr>
        </a:p>
      </dsp:txBody>
      <dsp:txXfrm>
        <a:off x="1156324" y="1698513"/>
        <a:ext cx="2274785" cy="693532"/>
      </dsp:txXfrm>
    </dsp:sp>
    <dsp:sp modelId="{AF4A3189-63FE-468F-98B3-24F19D340ED1}">
      <dsp:nvSpPr>
        <dsp:cNvPr id="0" name=""/>
        <dsp:cNvSpPr/>
      </dsp:nvSpPr>
      <dsp:spPr>
        <a:xfrm>
          <a:off x="3886067" y="1577280"/>
          <a:ext cx="4855369" cy="935997"/>
        </a:xfrm>
        <a:prstGeom prst="rect">
          <a:avLst/>
        </a:prstGeom>
        <a:gradFill rotWithShape="0">
          <a:gsLst>
            <a:gs pos="0">
              <a:srgbClr val="37A76F">
                <a:hueOff val="0"/>
                <a:satOff val="0"/>
                <a:lumOff val="0"/>
                <a:alphaOff val="0"/>
                <a:satMod val="103000"/>
                <a:lumMod val="102000"/>
                <a:tint val="94000"/>
              </a:srgbClr>
            </a:gs>
            <a:gs pos="50000">
              <a:srgbClr val="37A76F">
                <a:hueOff val="0"/>
                <a:satOff val="0"/>
                <a:lumOff val="0"/>
                <a:alphaOff val="0"/>
                <a:satMod val="110000"/>
                <a:lumMod val="100000"/>
                <a:shade val="100000"/>
              </a:srgbClr>
            </a:gs>
            <a:gs pos="100000">
              <a:srgbClr val="37A76F">
                <a:hueOff val="0"/>
                <a:satOff val="0"/>
                <a:lumOff val="0"/>
                <a:alphaOff val="0"/>
                <a:lumMod val="99000"/>
                <a:satMod val="120000"/>
                <a:shade val="78000"/>
              </a:srgbClr>
            </a:gs>
          </a:gsLst>
          <a:lin ang="5400000" scaled="0"/>
        </a:gradFill>
        <a:ln>
          <a:noFill/>
        </a:ln>
        <a:effectLst>
          <a:outerShdw blurRad="57150" dist="19050" dir="5400000" algn="ctr" rotWithShape="0">
            <a:srgbClr val="000000">
              <a:alpha val="63000"/>
            </a:srgbClr>
          </a:outerShdw>
        </a:effectLst>
        <a:scene3d>
          <a:camera prst="orthographicFront" fov="0">
            <a:rot lat="0" lon="0" rev="0"/>
          </a:camera>
          <a:lightRig rig="glow" dir="tl">
            <a:rot lat="0" lon="0" rev="900000"/>
          </a:lightRig>
        </a:scene3d>
        <a:sp3d prstMaterial="powder">
          <a:bevelT w="25400" h="38100"/>
        </a:sp3d>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l" defTabSz="889000">
            <a:lnSpc>
              <a:spcPct val="90000"/>
            </a:lnSpc>
            <a:spcBef>
              <a:spcPct val="0"/>
            </a:spcBef>
            <a:spcAft>
              <a:spcPct val="35000"/>
            </a:spcAft>
            <a:buNone/>
          </a:pPr>
          <a:r>
            <a:rPr lang="el-GR" sz="2000" kern="1200" dirty="0">
              <a:solidFill>
                <a:sysClr val="window" lastClr="FFFFFF"/>
              </a:solidFill>
              <a:latin typeface="Calibri" panose="020F0502020204030204"/>
              <a:ea typeface="+mn-ea"/>
              <a:cs typeface="+mn-cs"/>
            </a:rPr>
            <a:t>Ικανότητα χρήσης των πληροφοριών που βρίσκονται σε ένα κείμενο</a:t>
          </a:r>
          <a:endParaRPr lang="en-US" sz="2000" kern="1200" dirty="0">
            <a:solidFill>
              <a:sysClr val="window" lastClr="FFFFFF"/>
            </a:solidFill>
            <a:latin typeface="Calibri" panose="020F0502020204030204"/>
            <a:ea typeface="+mn-ea"/>
            <a:cs typeface="+mn-cs"/>
          </a:endParaRPr>
        </a:p>
      </dsp:txBody>
      <dsp:txXfrm>
        <a:off x="3886067" y="1577280"/>
        <a:ext cx="4855369" cy="935997"/>
      </dsp:txXfrm>
    </dsp:sp>
    <dsp:sp modelId="{E3BC8557-8D3B-478B-9A63-CCC2D6321286}">
      <dsp:nvSpPr>
        <dsp:cNvPr id="0" name=""/>
        <dsp:cNvSpPr/>
      </dsp:nvSpPr>
      <dsp:spPr>
        <a:xfrm>
          <a:off x="1156324" y="2807893"/>
          <a:ext cx="2274785" cy="693532"/>
        </a:xfrm>
        <a:prstGeom prst="rect">
          <a:avLst/>
        </a:prstGeom>
        <a:gradFill rotWithShape="0">
          <a:gsLst>
            <a:gs pos="0">
              <a:srgbClr val="63A537">
                <a:hueOff val="0"/>
                <a:satOff val="0"/>
                <a:lumOff val="0"/>
                <a:alphaOff val="0"/>
                <a:satMod val="103000"/>
                <a:lumMod val="102000"/>
                <a:tint val="94000"/>
              </a:srgbClr>
            </a:gs>
            <a:gs pos="50000">
              <a:srgbClr val="63A537">
                <a:hueOff val="0"/>
                <a:satOff val="0"/>
                <a:lumOff val="0"/>
                <a:alphaOff val="0"/>
                <a:satMod val="110000"/>
                <a:lumMod val="100000"/>
                <a:shade val="100000"/>
              </a:srgbClr>
            </a:gs>
            <a:gs pos="100000">
              <a:srgbClr val="63A537">
                <a:hueOff val="0"/>
                <a:satOff val="0"/>
                <a:lumOff val="0"/>
                <a:alphaOff val="0"/>
                <a:lumMod val="99000"/>
                <a:satMod val="120000"/>
                <a:shade val="78000"/>
              </a:srgbClr>
            </a:gs>
          </a:gsLst>
          <a:lin ang="5400000" scaled="0"/>
        </a:gradFill>
        <a:ln>
          <a:noFill/>
        </a:ln>
        <a:effectLst>
          <a:outerShdw blurRad="57150" dist="19050" dir="5400000" algn="ctr" rotWithShape="0">
            <a:srgbClr val="000000">
              <a:alpha val="63000"/>
            </a:srgbClr>
          </a:outerShdw>
        </a:effectLst>
        <a:scene3d>
          <a:camera prst="orthographicFront" fov="0">
            <a:rot lat="0" lon="0" rev="0"/>
          </a:camera>
          <a:lightRig rig="glow" dir="tl">
            <a:rot lat="0" lon="0" rev="900000"/>
          </a:lightRig>
        </a:scene3d>
        <a:sp3d prstMaterial="powder">
          <a:bevelT w="25400" h="38100"/>
        </a:sp3d>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l-GR" sz="2000" kern="1200">
              <a:solidFill>
                <a:sysClr val="window" lastClr="FFFFFF"/>
              </a:solidFill>
              <a:latin typeface="Calibri" panose="020F0502020204030204"/>
              <a:ea typeface="+mn-ea"/>
              <a:cs typeface="+mn-cs"/>
            </a:rPr>
            <a:t>Αξιολόγηση</a:t>
          </a:r>
          <a:endParaRPr lang="en-US" sz="2000" kern="1200">
            <a:solidFill>
              <a:sysClr val="window" lastClr="FFFFFF"/>
            </a:solidFill>
            <a:latin typeface="Calibri" panose="020F0502020204030204"/>
            <a:ea typeface="+mn-ea"/>
            <a:cs typeface="+mn-cs"/>
          </a:endParaRPr>
        </a:p>
      </dsp:txBody>
      <dsp:txXfrm>
        <a:off x="1156324" y="2807893"/>
        <a:ext cx="2274785" cy="693532"/>
      </dsp:txXfrm>
    </dsp:sp>
    <dsp:sp modelId="{48E3F8C4-5287-4A00-A9DB-0ECD5E8223CF}">
      <dsp:nvSpPr>
        <dsp:cNvPr id="0" name=""/>
        <dsp:cNvSpPr/>
      </dsp:nvSpPr>
      <dsp:spPr>
        <a:xfrm>
          <a:off x="3886067" y="2686661"/>
          <a:ext cx="4963081" cy="935997"/>
        </a:xfrm>
        <a:prstGeom prst="rect">
          <a:avLst/>
        </a:prstGeom>
        <a:gradFill rotWithShape="0">
          <a:gsLst>
            <a:gs pos="0">
              <a:srgbClr val="37A76F">
                <a:hueOff val="0"/>
                <a:satOff val="0"/>
                <a:lumOff val="0"/>
                <a:alphaOff val="0"/>
                <a:satMod val="103000"/>
                <a:lumMod val="102000"/>
                <a:tint val="94000"/>
              </a:srgbClr>
            </a:gs>
            <a:gs pos="50000">
              <a:srgbClr val="37A76F">
                <a:hueOff val="0"/>
                <a:satOff val="0"/>
                <a:lumOff val="0"/>
                <a:alphaOff val="0"/>
                <a:satMod val="110000"/>
                <a:lumMod val="100000"/>
                <a:shade val="100000"/>
              </a:srgbClr>
            </a:gs>
            <a:gs pos="100000">
              <a:srgbClr val="37A76F">
                <a:hueOff val="0"/>
                <a:satOff val="0"/>
                <a:lumOff val="0"/>
                <a:alphaOff val="0"/>
                <a:lumMod val="99000"/>
                <a:satMod val="120000"/>
                <a:shade val="78000"/>
              </a:srgbClr>
            </a:gs>
          </a:gsLst>
          <a:lin ang="5400000" scaled="0"/>
        </a:gradFill>
        <a:ln>
          <a:noFill/>
        </a:ln>
        <a:effectLst>
          <a:outerShdw blurRad="57150" dist="19050" dir="5400000" algn="ctr" rotWithShape="0">
            <a:srgbClr val="000000">
              <a:alpha val="63000"/>
            </a:srgbClr>
          </a:outerShdw>
        </a:effectLst>
        <a:scene3d>
          <a:camera prst="orthographicFront" fov="0">
            <a:rot lat="0" lon="0" rev="0"/>
          </a:camera>
          <a:lightRig rig="glow" dir="tl">
            <a:rot lat="0" lon="0" rev="900000"/>
          </a:lightRig>
        </a:scene3d>
        <a:sp3d prstMaterial="powder">
          <a:bevelT w="25400" h="38100"/>
        </a:sp3d>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l" defTabSz="889000">
            <a:lnSpc>
              <a:spcPct val="90000"/>
            </a:lnSpc>
            <a:spcBef>
              <a:spcPct val="0"/>
            </a:spcBef>
            <a:spcAft>
              <a:spcPct val="35000"/>
            </a:spcAft>
            <a:buNone/>
          </a:pPr>
          <a:r>
            <a:rPr lang="el-GR" sz="2000" kern="1200" dirty="0">
              <a:solidFill>
                <a:sysClr val="window" lastClr="FFFFFF"/>
              </a:solidFill>
              <a:latin typeface="Calibri" panose="020F0502020204030204"/>
              <a:ea typeface="+mn-ea"/>
              <a:cs typeface="+mn-cs"/>
            </a:rPr>
            <a:t>Ικανότητα αξιολόγησης των επιχειρημάτων ή των απόψεων που παρουσιάζονται στο κείμενο σε σχέση με τον στόχο του αναγνώστη</a:t>
          </a:r>
          <a:endParaRPr lang="en-US" sz="2000" kern="1200" dirty="0">
            <a:solidFill>
              <a:sysClr val="window" lastClr="FFFFFF"/>
            </a:solidFill>
            <a:latin typeface="Calibri" panose="020F0502020204030204"/>
            <a:ea typeface="+mn-ea"/>
            <a:cs typeface="+mn-cs"/>
          </a:endParaRPr>
        </a:p>
      </dsp:txBody>
      <dsp:txXfrm>
        <a:off x="3886067" y="2686661"/>
        <a:ext cx="4963081" cy="935997"/>
      </dsp:txXfrm>
    </dsp:sp>
    <dsp:sp modelId="{FAC615B6-2EEA-4A1B-B60B-25BD45D985F2}">
      <dsp:nvSpPr>
        <dsp:cNvPr id="0" name=""/>
        <dsp:cNvSpPr/>
      </dsp:nvSpPr>
      <dsp:spPr>
        <a:xfrm>
          <a:off x="1156324" y="3917274"/>
          <a:ext cx="2274785" cy="693532"/>
        </a:xfrm>
        <a:prstGeom prst="rect">
          <a:avLst/>
        </a:prstGeom>
        <a:gradFill rotWithShape="0">
          <a:gsLst>
            <a:gs pos="0">
              <a:srgbClr val="63A537">
                <a:hueOff val="0"/>
                <a:satOff val="0"/>
                <a:lumOff val="0"/>
                <a:alphaOff val="0"/>
                <a:satMod val="103000"/>
                <a:lumMod val="102000"/>
                <a:tint val="94000"/>
              </a:srgbClr>
            </a:gs>
            <a:gs pos="50000">
              <a:srgbClr val="63A537">
                <a:hueOff val="0"/>
                <a:satOff val="0"/>
                <a:lumOff val="0"/>
                <a:alphaOff val="0"/>
                <a:satMod val="110000"/>
                <a:lumMod val="100000"/>
                <a:shade val="100000"/>
              </a:srgbClr>
            </a:gs>
            <a:gs pos="100000">
              <a:srgbClr val="63A537">
                <a:hueOff val="0"/>
                <a:satOff val="0"/>
                <a:lumOff val="0"/>
                <a:alphaOff val="0"/>
                <a:lumMod val="99000"/>
                <a:satMod val="120000"/>
                <a:shade val="78000"/>
              </a:srgbClr>
            </a:gs>
          </a:gsLst>
          <a:lin ang="5400000" scaled="0"/>
        </a:gradFill>
        <a:ln>
          <a:noFill/>
        </a:ln>
        <a:effectLst>
          <a:outerShdw blurRad="57150" dist="19050" dir="5400000" algn="ctr" rotWithShape="0">
            <a:srgbClr val="000000">
              <a:alpha val="63000"/>
            </a:srgbClr>
          </a:outerShdw>
        </a:effectLst>
        <a:scene3d>
          <a:camera prst="orthographicFront" fov="0">
            <a:rot lat="0" lon="0" rev="0"/>
          </a:camera>
          <a:lightRig rig="glow" dir="tl">
            <a:rot lat="0" lon="0" rev="900000"/>
          </a:lightRig>
        </a:scene3d>
        <a:sp3d prstMaterial="powder">
          <a:bevelT w="25400" h="38100"/>
        </a:sp3d>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l-GR" sz="2000" kern="1200">
              <a:solidFill>
                <a:sysClr val="window" lastClr="FFFFFF"/>
              </a:solidFill>
              <a:latin typeface="Calibri" panose="020F0502020204030204"/>
              <a:ea typeface="+mn-ea"/>
              <a:cs typeface="+mn-cs"/>
            </a:rPr>
            <a:t>Αναστοχασμός</a:t>
          </a:r>
          <a:endParaRPr lang="en-US" sz="2000" kern="1200">
            <a:solidFill>
              <a:sysClr val="window" lastClr="FFFFFF"/>
            </a:solidFill>
            <a:latin typeface="Calibri" panose="020F0502020204030204"/>
            <a:ea typeface="+mn-ea"/>
            <a:cs typeface="+mn-cs"/>
          </a:endParaRPr>
        </a:p>
      </dsp:txBody>
      <dsp:txXfrm>
        <a:off x="1156324" y="3917274"/>
        <a:ext cx="2274785" cy="693532"/>
      </dsp:txXfrm>
    </dsp:sp>
    <dsp:sp modelId="{5BA78F66-9673-43E0-B749-869F88863CB1}">
      <dsp:nvSpPr>
        <dsp:cNvPr id="0" name=""/>
        <dsp:cNvSpPr/>
      </dsp:nvSpPr>
      <dsp:spPr>
        <a:xfrm>
          <a:off x="3886067" y="3796041"/>
          <a:ext cx="4898909" cy="935997"/>
        </a:xfrm>
        <a:prstGeom prst="rect">
          <a:avLst/>
        </a:prstGeom>
        <a:gradFill rotWithShape="0">
          <a:gsLst>
            <a:gs pos="0">
              <a:srgbClr val="37A76F">
                <a:hueOff val="0"/>
                <a:satOff val="0"/>
                <a:lumOff val="0"/>
                <a:alphaOff val="0"/>
                <a:satMod val="103000"/>
                <a:lumMod val="102000"/>
                <a:tint val="94000"/>
              </a:srgbClr>
            </a:gs>
            <a:gs pos="50000">
              <a:srgbClr val="37A76F">
                <a:hueOff val="0"/>
                <a:satOff val="0"/>
                <a:lumOff val="0"/>
                <a:alphaOff val="0"/>
                <a:satMod val="110000"/>
                <a:lumMod val="100000"/>
                <a:shade val="100000"/>
              </a:srgbClr>
            </a:gs>
            <a:gs pos="100000">
              <a:srgbClr val="37A76F">
                <a:hueOff val="0"/>
                <a:satOff val="0"/>
                <a:lumOff val="0"/>
                <a:alphaOff val="0"/>
                <a:lumMod val="99000"/>
                <a:satMod val="120000"/>
                <a:shade val="78000"/>
              </a:srgbClr>
            </a:gs>
          </a:gsLst>
          <a:lin ang="5400000" scaled="0"/>
        </a:gradFill>
        <a:ln>
          <a:noFill/>
        </a:ln>
        <a:effectLst>
          <a:outerShdw blurRad="57150" dist="19050" dir="5400000" algn="ctr" rotWithShape="0">
            <a:srgbClr val="000000">
              <a:alpha val="63000"/>
            </a:srgbClr>
          </a:outerShdw>
        </a:effectLst>
        <a:scene3d>
          <a:camera prst="orthographicFront" fov="0">
            <a:rot lat="0" lon="0" rev="0"/>
          </a:camera>
          <a:lightRig rig="glow" dir="tl">
            <a:rot lat="0" lon="0" rev="900000"/>
          </a:lightRig>
        </a:scene3d>
        <a:sp3d prstMaterial="powder">
          <a:bevelT w="25400" h="38100"/>
        </a:sp3d>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l" defTabSz="889000">
            <a:lnSpc>
              <a:spcPct val="90000"/>
            </a:lnSpc>
            <a:spcBef>
              <a:spcPct val="0"/>
            </a:spcBef>
            <a:spcAft>
              <a:spcPct val="35000"/>
            </a:spcAft>
            <a:buNone/>
          </a:pPr>
          <a:r>
            <a:rPr lang="el-GR" sz="2000" kern="1200" dirty="0">
              <a:solidFill>
                <a:sysClr val="window" lastClr="FFFFFF"/>
              </a:solidFill>
              <a:latin typeface="Calibri" panose="020F0502020204030204"/>
              <a:ea typeface="+mn-ea"/>
              <a:cs typeface="+mn-cs"/>
            </a:rPr>
            <a:t>Ικανότητα ανάκλησης σκέψεων και εμπειριών κατά τη διαδικασίας ανάγνωσης ενός κειμένου (</a:t>
          </a:r>
          <a:r>
            <a:rPr lang="el-GR" sz="2000" kern="1200" dirty="0" err="1">
              <a:solidFill>
                <a:sysClr val="window" lastClr="FFFFFF"/>
              </a:solidFill>
              <a:latin typeface="Calibri" panose="020F0502020204030204"/>
              <a:ea typeface="+mn-ea"/>
              <a:cs typeface="+mn-cs"/>
            </a:rPr>
            <a:t>διαδραστικός</a:t>
          </a:r>
          <a:r>
            <a:rPr lang="el-GR" sz="2000" kern="1200" dirty="0">
              <a:solidFill>
                <a:sysClr val="window" lastClr="FFFFFF"/>
              </a:solidFill>
              <a:latin typeface="Calibri" panose="020F0502020204030204"/>
              <a:ea typeface="+mn-ea"/>
              <a:cs typeface="+mn-cs"/>
            </a:rPr>
            <a:t> χαρακτήρας της ανάγνωσης)</a:t>
          </a:r>
          <a:endParaRPr lang="en-US" sz="2000" kern="1200" dirty="0">
            <a:solidFill>
              <a:sysClr val="window" lastClr="FFFFFF"/>
            </a:solidFill>
            <a:latin typeface="Calibri" panose="020F0502020204030204"/>
            <a:ea typeface="+mn-ea"/>
            <a:cs typeface="+mn-cs"/>
          </a:endParaRPr>
        </a:p>
      </dsp:txBody>
      <dsp:txXfrm>
        <a:off x="3886067" y="3796041"/>
        <a:ext cx="4898909" cy="935997"/>
      </dsp:txXfrm>
    </dsp:sp>
    <dsp:sp modelId="{6C7EE292-D439-4212-8D6B-AD672CEA1BE4}">
      <dsp:nvSpPr>
        <dsp:cNvPr id="0" name=""/>
        <dsp:cNvSpPr/>
      </dsp:nvSpPr>
      <dsp:spPr>
        <a:xfrm>
          <a:off x="1156324" y="5026655"/>
          <a:ext cx="2274785" cy="693532"/>
        </a:xfrm>
        <a:prstGeom prst="rect">
          <a:avLst/>
        </a:prstGeom>
        <a:gradFill rotWithShape="0">
          <a:gsLst>
            <a:gs pos="0">
              <a:srgbClr val="63A537">
                <a:hueOff val="0"/>
                <a:satOff val="0"/>
                <a:lumOff val="0"/>
                <a:alphaOff val="0"/>
                <a:satMod val="103000"/>
                <a:lumMod val="102000"/>
                <a:tint val="94000"/>
              </a:srgbClr>
            </a:gs>
            <a:gs pos="50000">
              <a:srgbClr val="63A537">
                <a:hueOff val="0"/>
                <a:satOff val="0"/>
                <a:lumOff val="0"/>
                <a:alphaOff val="0"/>
                <a:satMod val="110000"/>
                <a:lumMod val="100000"/>
                <a:shade val="100000"/>
              </a:srgbClr>
            </a:gs>
            <a:gs pos="100000">
              <a:srgbClr val="63A537">
                <a:hueOff val="0"/>
                <a:satOff val="0"/>
                <a:lumOff val="0"/>
                <a:alphaOff val="0"/>
                <a:lumMod val="99000"/>
                <a:satMod val="120000"/>
                <a:shade val="78000"/>
              </a:srgbClr>
            </a:gs>
          </a:gsLst>
          <a:lin ang="5400000" scaled="0"/>
        </a:gradFill>
        <a:ln>
          <a:noFill/>
        </a:ln>
        <a:effectLst>
          <a:outerShdw blurRad="57150" dist="19050" dir="5400000" algn="ctr" rotWithShape="0">
            <a:srgbClr val="000000">
              <a:alpha val="63000"/>
            </a:srgbClr>
          </a:outerShdw>
        </a:effectLst>
        <a:scene3d>
          <a:camera prst="orthographicFront" fov="0">
            <a:rot lat="0" lon="0" rev="0"/>
          </a:camera>
          <a:lightRig rig="glow" dir="tl">
            <a:rot lat="0" lon="0" rev="900000"/>
          </a:lightRig>
        </a:scene3d>
        <a:sp3d prstMaterial="powder">
          <a:bevelT w="25400" h="38100"/>
        </a:sp3d>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l-GR" sz="2000" kern="1200">
              <a:solidFill>
                <a:sysClr val="window" lastClr="FFFFFF"/>
              </a:solidFill>
              <a:latin typeface="Calibri" panose="020F0502020204030204"/>
              <a:ea typeface="+mn-ea"/>
              <a:cs typeface="+mn-cs"/>
            </a:rPr>
            <a:t>Ενασχόληση</a:t>
          </a:r>
          <a:endParaRPr lang="en-US" sz="2000" kern="1200">
            <a:solidFill>
              <a:sysClr val="window" lastClr="FFFFFF"/>
            </a:solidFill>
            <a:latin typeface="Calibri" panose="020F0502020204030204"/>
            <a:ea typeface="+mn-ea"/>
            <a:cs typeface="+mn-cs"/>
          </a:endParaRPr>
        </a:p>
      </dsp:txBody>
      <dsp:txXfrm>
        <a:off x="1156324" y="5026655"/>
        <a:ext cx="2274785" cy="693532"/>
      </dsp:txXfrm>
    </dsp:sp>
    <dsp:sp modelId="{B9D49422-8293-4865-81CD-A705BCB554BA}">
      <dsp:nvSpPr>
        <dsp:cNvPr id="0" name=""/>
        <dsp:cNvSpPr/>
      </dsp:nvSpPr>
      <dsp:spPr>
        <a:xfrm>
          <a:off x="3886067" y="4905422"/>
          <a:ext cx="4898909" cy="935997"/>
        </a:xfrm>
        <a:prstGeom prst="rect">
          <a:avLst/>
        </a:prstGeom>
        <a:gradFill rotWithShape="0">
          <a:gsLst>
            <a:gs pos="0">
              <a:srgbClr val="37A76F">
                <a:hueOff val="0"/>
                <a:satOff val="0"/>
                <a:lumOff val="0"/>
                <a:alphaOff val="0"/>
                <a:satMod val="103000"/>
                <a:lumMod val="102000"/>
                <a:tint val="94000"/>
              </a:srgbClr>
            </a:gs>
            <a:gs pos="50000">
              <a:srgbClr val="37A76F">
                <a:hueOff val="0"/>
                <a:satOff val="0"/>
                <a:lumOff val="0"/>
                <a:alphaOff val="0"/>
                <a:satMod val="110000"/>
                <a:lumMod val="100000"/>
                <a:shade val="100000"/>
              </a:srgbClr>
            </a:gs>
            <a:gs pos="100000">
              <a:srgbClr val="37A76F">
                <a:hueOff val="0"/>
                <a:satOff val="0"/>
                <a:lumOff val="0"/>
                <a:alphaOff val="0"/>
                <a:lumMod val="99000"/>
                <a:satMod val="120000"/>
                <a:shade val="78000"/>
              </a:srgbClr>
            </a:gs>
          </a:gsLst>
          <a:lin ang="5400000" scaled="0"/>
        </a:gradFill>
        <a:ln>
          <a:noFill/>
        </a:ln>
        <a:effectLst>
          <a:outerShdw blurRad="57150" dist="19050" dir="5400000" algn="ctr" rotWithShape="0">
            <a:srgbClr val="000000">
              <a:alpha val="63000"/>
            </a:srgbClr>
          </a:outerShdw>
        </a:effectLst>
        <a:scene3d>
          <a:camera prst="orthographicFront" fov="0">
            <a:rot lat="0" lon="0" rev="0"/>
          </a:camera>
          <a:lightRig rig="glow" dir="tl">
            <a:rot lat="0" lon="0" rev="900000"/>
          </a:lightRig>
        </a:scene3d>
        <a:sp3d prstMaterial="powder">
          <a:bevelT w="25400" h="38100"/>
        </a:sp3d>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l" defTabSz="889000">
            <a:lnSpc>
              <a:spcPct val="90000"/>
            </a:lnSpc>
            <a:spcBef>
              <a:spcPct val="0"/>
            </a:spcBef>
            <a:spcAft>
              <a:spcPct val="35000"/>
            </a:spcAft>
            <a:buNone/>
          </a:pPr>
          <a:r>
            <a:rPr lang="el-GR" sz="2000" kern="1200" dirty="0">
              <a:solidFill>
                <a:sysClr val="window" lastClr="FFFFFF"/>
              </a:solidFill>
              <a:latin typeface="Calibri" panose="020F0502020204030204"/>
              <a:ea typeface="+mn-ea"/>
              <a:cs typeface="+mn-cs"/>
            </a:rPr>
            <a:t>Κίνητρα και ενδιαφέρον ενασχόλησης με κείμενα, για σκοπούς ευχαρίστησης και ικανοποίησης προσωπικών στόχων</a:t>
          </a:r>
          <a:endParaRPr lang="en-US" sz="2000" kern="1200" dirty="0">
            <a:solidFill>
              <a:sysClr val="window" lastClr="FFFFFF"/>
            </a:solidFill>
            <a:latin typeface="Calibri" panose="020F0502020204030204"/>
            <a:ea typeface="+mn-ea"/>
            <a:cs typeface="+mn-cs"/>
          </a:endParaRPr>
        </a:p>
      </dsp:txBody>
      <dsp:txXfrm>
        <a:off x="3886067" y="4905422"/>
        <a:ext cx="4898909" cy="93599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B87A48-9957-49B1-AEB9-341147403C90}">
      <dsp:nvSpPr>
        <dsp:cNvPr id="0" name=""/>
        <dsp:cNvSpPr/>
      </dsp:nvSpPr>
      <dsp:spPr>
        <a:xfrm>
          <a:off x="0" y="608541"/>
          <a:ext cx="1412104" cy="564841"/>
        </a:xfrm>
        <a:prstGeom prst="chevron">
          <a:avLst/>
        </a:prstGeom>
        <a:solidFill>
          <a:srgbClr val="FF3300"/>
        </a:solidFill>
        <a:ln>
          <a:noFill/>
        </a:ln>
        <a:effectLst>
          <a:outerShdw blurRad="57150" dist="38100" dir="5400000" algn="ctr" rotWithShape="0">
            <a:schemeClr val="accent2">
              <a:hueOff val="0"/>
              <a:satOff val="0"/>
              <a:lumOff val="0"/>
              <a:alphaOff val="0"/>
              <a:shade val="9000"/>
              <a:satMod val="105000"/>
              <a:alpha val="48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el-GR" sz="1400" b="1" kern="1200" dirty="0">
              <a:effectLst>
                <a:outerShdw blurRad="38100" dist="38100" dir="2700000" algn="tl">
                  <a:srgbClr val="000000">
                    <a:alpha val="43137"/>
                  </a:srgbClr>
                </a:outerShdw>
              </a:effectLst>
              <a:latin typeface="+mj-lt"/>
            </a:rPr>
            <a:t>Επίπεδο 1β </a:t>
          </a:r>
          <a:endParaRPr lang="en-US" sz="1400" kern="1200" dirty="0">
            <a:latin typeface="+mj-lt"/>
          </a:endParaRPr>
        </a:p>
      </dsp:txBody>
      <dsp:txXfrm>
        <a:off x="282421" y="608541"/>
        <a:ext cx="847263" cy="564841"/>
      </dsp:txXfrm>
    </dsp:sp>
    <dsp:sp modelId="{BCA8B911-30F8-43FD-804E-44D07CD3C075}">
      <dsp:nvSpPr>
        <dsp:cNvPr id="0" name=""/>
        <dsp:cNvSpPr/>
      </dsp:nvSpPr>
      <dsp:spPr>
        <a:xfrm>
          <a:off x="1270894" y="608541"/>
          <a:ext cx="1412104" cy="564841"/>
        </a:xfrm>
        <a:prstGeom prst="chevron">
          <a:avLst/>
        </a:prstGeom>
        <a:solidFill>
          <a:srgbClr val="FF6600"/>
        </a:solidFill>
        <a:ln>
          <a:noFill/>
        </a:ln>
        <a:effectLst>
          <a:outerShdw blurRad="57150" dist="38100" dir="5400000" algn="ctr" rotWithShape="0">
            <a:schemeClr val="accent3">
              <a:hueOff val="0"/>
              <a:satOff val="0"/>
              <a:lumOff val="0"/>
              <a:alphaOff val="0"/>
              <a:shade val="9000"/>
              <a:satMod val="105000"/>
              <a:alpha val="48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el-GR" sz="1400" b="1" kern="1200" dirty="0">
              <a:effectLst>
                <a:outerShdw blurRad="38100" dist="38100" dir="2700000" algn="tl">
                  <a:srgbClr val="000000">
                    <a:alpha val="43137"/>
                  </a:srgbClr>
                </a:outerShdw>
              </a:effectLst>
              <a:latin typeface="+mj-lt"/>
            </a:rPr>
            <a:t>Επίπεδο 1α</a:t>
          </a:r>
          <a:endParaRPr lang="en-US" sz="1400" b="1" kern="1200" dirty="0">
            <a:effectLst>
              <a:outerShdw blurRad="38100" dist="38100" dir="2700000" algn="tl">
                <a:srgbClr val="000000">
                  <a:alpha val="43137"/>
                </a:srgbClr>
              </a:outerShdw>
            </a:effectLst>
            <a:latin typeface="+mj-lt"/>
          </a:endParaRPr>
        </a:p>
      </dsp:txBody>
      <dsp:txXfrm>
        <a:off x="1553315" y="608541"/>
        <a:ext cx="847263" cy="564841"/>
      </dsp:txXfrm>
    </dsp:sp>
    <dsp:sp modelId="{ED2E8986-08EC-4BCF-BE7C-7E26DAB8589E}">
      <dsp:nvSpPr>
        <dsp:cNvPr id="0" name=""/>
        <dsp:cNvSpPr/>
      </dsp:nvSpPr>
      <dsp:spPr>
        <a:xfrm>
          <a:off x="2541788" y="608541"/>
          <a:ext cx="1412104" cy="564841"/>
        </a:xfrm>
        <a:prstGeom prst="chevron">
          <a:avLst/>
        </a:prstGeom>
        <a:solidFill>
          <a:srgbClr val="FFCC00"/>
        </a:solidFill>
        <a:ln>
          <a:noFill/>
        </a:ln>
        <a:effectLst>
          <a:outerShdw blurRad="57150" dist="38100" dir="5400000" algn="ctr" rotWithShape="0">
            <a:schemeClr val="accent4">
              <a:hueOff val="0"/>
              <a:satOff val="0"/>
              <a:lumOff val="0"/>
              <a:alphaOff val="0"/>
              <a:shade val="9000"/>
              <a:satMod val="105000"/>
              <a:alpha val="48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el-GR" sz="1400" b="1" kern="1200" dirty="0">
              <a:effectLst>
                <a:outerShdw blurRad="38100" dist="38100" dir="2700000" algn="tl">
                  <a:srgbClr val="000000">
                    <a:alpha val="43137"/>
                  </a:srgbClr>
                </a:outerShdw>
              </a:effectLst>
              <a:latin typeface="+mj-lt"/>
            </a:rPr>
            <a:t>Επίπεδο 2</a:t>
          </a:r>
          <a:endParaRPr lang="en-US" sz="1400" kern="1200" dirty="0">
            <a:latin typeface="+mj-lt"/>
          </a:endParaRPr>
        </a:p>
      </dsp:txBody>
      <dsp:txXfrm>
        <a:off x="2824209" y="608541"/>
        <a:ext cx="847263" cy="564841"/>
      </dsp:txXfrm>
    </dsp:sp>
    <dsp:sp modelId="{3CC33277-AF24-4D8C-8C17-8D6959BB4CFC}">
      <dsp:nvSpPr>
        <dsp:cNvPr id="0" name=""/>
        <dsp:cNvSpPr/>
      </dsp:nvSpPr>
      <dsp:spPr>
        <a:xfrm>
          <a:off x="3812683" y="608541"/>
          <a:ext cx="1412104" cy="564841"/>
        </a:xfrm>
        <a:prstGeom prst="chevron">
          <a:avLst/>
        </a:prstGeom>
        <a:solidFill>
          <a:schemeClr val="accent6"/>
        </a:solidFill>
        <a:ln>
          <a:noFill/>
        </a:ln>
        <a:effectLst>
          <a:outerShdw blurRad="57150" dist="38100" dir="5400000" algn="ctr" rotWithShape="0">
            <a:schemeClr val="accent5">
              <a:hueOff val="0"/>
              <a:satOff val="0"/>
              <a:lumOff val="0"/>
              <a:alphaOff val="0"/>
              <a:shade val="9000"/>
              <a:satMod val="105000"/>
              <a:alpha val="48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el-GR" sz="1400" b="1" kern="1200" dirty="0">
              <a:effectLst>
                <a:outerShdw blurRad="38100" dist="38100" dir="2700000" algn="tl">
                  <a:srgbClr val="000000">
                    <a:alpha val="43137"/>
                  </a:srgbClr>
                </a:outerShdw>
              </a:effectLst>
              <a:latin typeface="+mj-lt"/>
            </a:rPr>
            <a:t>Επίπεδο 3</a:t>
          </a:r>
          <a:endParaRPr lang="en-US" sz="1400" kern="1200" dirty="0">
            <a:latin typeface="+mj-lt"/>
          </a:endParaRPr>
        </a:p>
      </dsp:txBody>
      <dsp:txXfrm>
        <a:off x="4095104" y="608541"/>
        <a:ext cx="847263" cy="564841"/>
      </dsp:txXfrm>
    </dsp:sp>
    <dsp:sp modelId="{00D86B7A-AB58-45E4-B087-2003871912C4}">
      <dsp:nvSpPr>
        <dsp:cNvPr id="0" name=""/>
        <dsp:cNvSpPr/>
      </dsp:nvSpPr>
      <dsp:spPr>
        <a:xfrm>
          <a:off x="5083577" y="608541"/>
          <a:ext cx="1412104" cy="564841"/>
        </a:xfrm>
        <a:prstGeom prst="chevron">
          <a:avLst/>
        </a:prstGeom>
        <a:solidFill>
          <a:schemeClr val="accent5"/>
        </a:solidFill>
        <a:ln>
          <a:noFill/>
        </a:ln>
        <a:effectLst>
          <a:outerShdw blurRad="57150" dist="38100" dir="5400000" algn="ctr" rotWithShape="0">
            <a:schemeClr val="accent6">
              <a:hueOff val="0"/>
              <a:satOff val="0"/>
              <a:lumOff val="0"/>
              <a:alphaOff val="0"/>
              <a:shade val="9000"/>
              <a:satMod val="105000"/>
              <a:alpha val="48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el-GR" sz="1400" b="1" kern="1200" dirty="0">
              <a:effectLst>
                <a:outerShdw blurRad="38100" dist="38100" dir="2700000" algn="tl">
                  <a:srgbClr val="000000">
                    <a:alpha val="43137"/>
                  </a:srgbClr>
                </a:outerShdw>
              </a:effectLst>
              <a:latin typeface="+mj-lt"/>
            </a:rPr>
            <a:t>Επίπεδο 4</a:t>
          </a:r>
          <a:endParaRPr lang="en-US" sz="1400" kern="1200" dirty="0">
            <a:latin typeface="+mj-lt"/>
          </a:endParaRPr>
        </a:p>
      </dsp:txBody>
      <dsp:txXfrm>
        <a:off x="5365998" y="608541"/>
        <a:ext cx="847263" cy="564841"/>
      </dsp:txXfrm>
    </dsp:sp>
    <dsp:sp modelId="{DA7CAE90-835D-4D40-8EE3-81AE8FB10AFA}">
      <dsp:nvSpPr>
        <dsp:cNvPr id="0" name=""/>
        <dsp:cNvSpPr/>
      </dsp:nvSpPr>
      <dsp:spPr>
        <a:xfrm>
          <a:off x="6354472" y="608541"/>
          <a:ext cx="1412104" cy="564841"/>
        </a:xfrm>
        <a:prstGeom prst="chevron">
          <a:avLst/>
        </a:prstGeom>
        <a:solidFill>
          <a:schemeClr val="accent4"/>
        </a:solidFill>
        <a:ln>
          <a:noFill/>
        </a:ln>
        <a:effectLst>
          <a:outerShdw blurRad="57150" dist="38100" dir="5400000" algn="ctr" rotWithShape="0">
            <a:schemeClr val="accent2">
              <a:hueOff val="0"/>
              <a:satOff val="0"/>
              <a:lumOff val="0"/>
              <a:alphaOff val="0"/>
              <a:shade val="9000"/>
              <a:satMod val="105000"/>
              <a:alpha val="48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el-GR" sz="1400" b="1" kern="1200" dirty="0">
              <a:effectLst>
                <a:outerShdw blurRad="38100" dist="38100" dir="2700000" algn="tl">
                  <a:srgbClr val="000000">
                    <a:alpha val="43137"/>
                  </a:srgbClr>
                </a:outerShdw>
              </a:effectLst>
              <a:latin typeface="+mj-lt"/>
            </a:rPr>
            <a:t>Επίπεδο 5</a:t>
          </a:r>
          <a:endParaRPr lang="en-US" sz="1400" kern="1200" dirty="0">
            <a:latin typeface="+mj-lt"/>
          </a:endParaRPr>
        </a:p>
      </dsp:txBody>
      <dsp:txXfrm>
        <a:off x="6636893" y="608541"/>
        <a:ext cx="847263" cy="564841"/>
      </dsp:txXfrm>
    </dsp:sp>
    <dsp:sp modelId="{3070C8CA-6900-4397-8F23-01DA8BC1AEFC}">
      <dsp:nvSpPr>
        <dsp:cNvPr id="0" name=""/>
        <dsp:cNvSpPr/>
      </dsp:nvSpPr>
      <dsp:spPr>
        <a:xfrm>
          <a:off x="7625367" y="608541"/>
          <a:ext cx="1412104" cy="564841"/>
        </a:xfrm>
        <a:prstGeom prst="chevron">
          <a:avLst/>
        </a:prstGeom>
        <a:solidFill>
          <a:schemeClr val="accent3"/>
        </a:solidFill>
        <a:ln>
          <a:noFill/>
        </a:ln>
        <a:effectLst>
          <a:outerShdw blurRad="57150" dist="38100" dir="5400000" algn="ctr" rotWithShape="0">
            <a:schemeClr val="accent3">
              <a:hueOff val="0"/>
              <a:satOff val="0"/>
              <a:lumOff val="0"/>
              <a:alphaOff val="0"/>
              <a:shade val="9000"/>
              <a:satMod val="105000"/>
              <a:alpha val="48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el-GR" sz="1400" b="1" kern="1200" dirty="0">
              <a:effectLst>
                <a:outerShdw blurRad="38100" dist="38100" dir="2700000" algn="tl">
                  <a:srgbClr val="000000">
                    <a:alpha val="43137"/>
                  </a:srgbClr>
                </a:outerShdw>
              </a:effectLst>
              <a:latin typeface="+mj-lt"/>
            </a:rPr>
            <a:t>Επίπεδο 6</a:t>
          </a:r>
          <a:endParaRPr lang="en-US" sz="1400" b="1" kern="1200" dirty="0">
            <a:latin typeface="+mj-lt"/>
          </a:endParaRPr>
        </a:p>
      </dsp:txBody>
      <dsp:txXfrm>
        <a:off x="7907788" y="608541"/>
        <a:ext cx="847263" cy="56484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B87A48-9957-49B1-AEB9-341147403C90}">
      <dsp:nvSpPr>
        <dsp:cNvPr id="0" name=""/>
        <dsp:cNvSpPr/>
      </dsp:nvSpPr>
      <dsp:spPr>
        <a:xfrm>
          <a:off x="0" y="409889"/>
          <a:ext cx="1338898" cy="535559"/>
        </a:xfrm>
        <a:prstGeom prst="chevron">
          <a:avLst/>
        </a:prstGeom>
        <a:solidFill>
          <a:srgbClr val="FF3300"/>
        </a:solidFill>
        <a:ln>
          <a:noFill/>
        </a:ln>
        <a:effectLst>
          <a:outerShdw blurRad="57150" dist="38100" dir="5400000" algn="ctr" rotWithShape="0">
            <a:schemeClr val="accent2">
              <a:hueOff val="0"/>
              <a:satOff val="0"/>
              <a:lumOff val="0"/>
              <a:alphaOff val="0"/>
              <a:shade val="9000"/>
              <a:satMod val="105000"/>
              <a:alpha val="48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008" tIns="20003" rIns="20003" bIns="20003" numCol="1" spcCol="1270" anchor="ctr" anchorCtr="0">
          <a:noAutofit/>
        </a:bodyPr>
        <a:lstStyle/>
        <a:p>
          <a:pPr marL="0" lvl="0" indent="0" algn="ctr" defTabSz="666750">
            <a:lnSpc>
              <a:spcPct val="90000"/>
            </a:lnSpc>
            <a:spcBef>
              <a:spcPct val="0"/>
            </a:spcBef>
            <a:spcAft>
              <a:spcPct val="35000"/>
            </a:spcAft>
            <a:buNone/>
          </a:pPr>
          <a:r>
            <a:rPr lang="el-GR" sz="1500" b="1" kern="1200" dirty="0">
              <a:effectLst>
                <a:outerShdw blurRad="38100" dist="38100" dir="2700000" algn="tl">
                  <a:srgbClr val="000000">
                    <a:alpha val="43137"/>
                  </a:srgbClr>
                </a:outerShdw>
              </a:effectLst>
            </a:rPr>
            <a:t>Επίπεδο 1</a:t>
          </a:r>
          <a:r>
            <a:rPr lang="el-GR" sz="1500" b="1" kern="1200" baseline="30000" dirty="0">
              <a:effectLst>
                <a:outerShdw blurRad="38100" dist="38100" dir="2700000" algn="tl">
                  <a:srgbClr val="000000">
                    <a:alpha val="43137"/>
                  </a:srgbClr>
                </a:outerShdw>
              </a:effectLst>
            </a:rPr>
            <a:t>β</a:t>
          </a:r>
          <a:r>
            <a:rPr lang="el-GR" sz="1500" b="1" kern="1200" dirty="0">
              <a:effectLst>
                <a:outerShdw blurRad="38100" dist="38100" dir="2700000" algn="tl">
                  <a:srgbClr val="000000">
                    <a:alpha val="43137"/>
                  </a:srgbClr>
                </a:outerShdw>
              </a:effectLst>
            </a:rPr>
            <a:t> </a:t>
          </a:r>
          <a:endParaRPr lang="en-US" sz="1500" kern="1200" dirty="0"/>
        </a:p>
      </dsp:txBody>
      <dsp:txXfrm>
        <a:off x="267780" y="409889"/>
        <a:ext cx="803339" cy="535559"/>
      </dsp:txXfrm>
    </dsp:sp>
    <dsp:sp modelId="{BCA8B911-30F8-43FD-804E-44D07CD3C075}">
      <dsp:nvSpPr>
        <dsp:cNvPr id="0" name=""/>
        <dsp:cNvSpPr/>
      </dsp:nvSpPr>
      <dsp:spPr>
        <a:xfrm>
          <a:off x="1205008" y="409889"/>
          <a:ext cx="1338898" cy="535559"/>
        </a:xfrm>
        <a:prstGeom prst="chevron">
          <a:avLst/>
        </a:prstGeom>
        <a:solidFill>
          <a:srgbClr val="FF6600"/>
        </a:solidFill>
        <a:ln>
          <a:noFill/>
        </a:ln>
        <a:effectLst>
          <a:outerShdw blurRad="57150" dist="38100" dir="5400000" algn="ctr" rotWithShape="0">
            <a:schemeClr val="accent3">
              <a:hueOff val="0"/>
              <a:satOff val="0"/>
              <a:lumOff val="0"/>
              <a:alphaOff val="0"/>
              <a:shade val="9000"/>
              <a:satMod val="105000"/>
              <a:alpha val="48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008" tIns="20003" rIns="20003" bIns="20003" numCol="1" spcCol="1270" anchor="ctr" anchorCtr="0">
          <a:noAutofit/>
        </a:bodyPr>
        <a:lstStyle/>
        <a:p>
          <a:pPr marL="0" lvl="0" indent="0" algn="ctr" defTabSz="666750">
            <a:lnSpc>
              <a:spcPct val="90000"/>
            </a:lnSpc>
            <a:spcBef>
              <a:spcPct val="0"/>
            </a:spcBef>
            <a:spcAft>
              <a:spcPct val="35000"/>
            </a:spcAft>
            <a:buNone/>
          </a:pPr>
          <a:r>
            <a:rPr lang="el-GR" sz="1500" b="1" kern="1200" dirty="0">
              <a:effectLst>
                <a:outerShdw blurRad="38100" dist="38100" dir="2700000" algn="tl">
                  <a:srgbClr val="000000">
                    <a:alpha val="43137"/>
                  </a:srgbClr>
                </a:outerShdw>
              </a:effectLst>
            </a:rPr>
            <a:t>Επίπεδο 1</a:t>
          </a:r>
          <a:r>
            <a:rPr lang="el-GR" sz="1500" b="1" kern="1200" baseline="30000" dirty="0">
              <a:effectLst>
                <a:outerShdw blurRad="38100" dist="38100" dir="2700000" algn="tl">
                  <a:srgbClr val="000000">
                    <a:alpha val="43137"/>
                  </a:srgbClr>
                </a:outerShdw>
              </a:effectLst>
            </a:rPr>
            <a:t>α</a:t>
          </a:r>
          <a:endParaRPr lang="en-US" sz="1500" b="1" kern="1200" dirty="0">
            <a:effectLst>
              <a:outerShdw blurRad="38100" dist="38100" dir="2700000" algn="tl">
                <a:srgbClr val="000000">
                  <a:alpha val="43137"/>
                </a:srgbClr>
              </a:outerShdw>
            </a:effectLst>
          </a:endParaRPr>
        </a:p>
      </dsp:txBody>
      <dsp:txXfrm>
        <a:off x="1472788" y="409889"/>
        <a:ext cx="803339" cy="535559"/>
      </dsp:txXfrm>
    </dsp:sp>
    <dsp:sp modelId="{ED2E8986-08EC-4BCF-BE7C-7E26DAB8589E}">
      <dsp:nvSpPr>
        <dsp:cNvPr id="0" name=""/>
        <dsp:cNvSpPr/>
      </dsp:nvSpPr>
      <dsp:spPr>
        <a:xfrm>
          <a:off x="2410017" y="409889"/>
          <a:ext cx="1338898" cy="535559"/>
        </a:xfrm>
        <a:prstGeom prst="chevron">
          <a:avLst/>
        </a:prstGeom>
        <a:solidFill>
          <a:srgbClr val="FFCC00"/>
        </a:solidFill>
        <a:ln>
          <a:noFill/>
        </a:ln>
        <a:effectLst>
          <a:outerShdw blurRad="57150" dist="38100" dir="5400000" algn="ctr" rotWithShape="0">
            <a:schemeClr val="accent4">
              <a:hueOff val="0"/>
              <a:satOff val="0"/>
              <a:lumOff val="0"/>
              <a:alphaOff val="0"/>
              <a:shade val="9000"/>
              <a:satMod val="105000"/>
              <a:alpha val="48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008" tIns="20003" rIns="20003" bIns="20003" numCol="1" spcCol="1270" anchor="ctr" anchorCtr="0">
          <a:noAutofit/>
        </a:bodyPr>
        <a:lstStyle/>
        <a:p>
          <a:pPr marL="0" lvl="0" indent="0" algn="ctr" defTabSz="666750">
            <a:lnSpc>
              <a:spcPct val="90000"/>
            </a:lnSpc>
            <a:spcBef>
              <a:spcPct val="0"/>
            </a:spcBef>
            <a:spcAft>
              <a:spcPct val="35000"/>
            </a:spcAft>
            <a:buNone/>
          </a:pPr>
          <a:r>
            <a:rPr lang="el-GR" sz="1500" b="1" kern="1200" dirty="0">
              <a:effectLst>
                <a:outerShdw blurRad="38100" dist="38100" dir="2700000" algn="tl">
                  <a:srgbClr val="000000">
                    <a:alpha val="43137"/>
                  </a:srgbClr>
                </a:outerShdw>
              </a:effectLst>
            </a:rPr>
            <a:t>Επίπεδο 2</a:t>
          </a:r>
          <a:endParaRPr lang="en-US" sz="1500" kern="1200" dirty="0"/>
        </a:p>
      </dsp:txBody>
      <dsp:txXfrm>
        <a:off x="2677797" y="409889"/>
        <a:ext cx="803339" cy="535559"/>
      </dsp:txXfrm>
    </dsp:sp>
    <dsp:sp modelId="{3CC33277-AF24-4D8C-8C17-8D6959BB4CFC}">
      <dsp:nvSpPr>
        <dsp:cNvPr id="0" name=""/>
        <dsp:cNvSpPr/>
      </dsp:nvSpPr>
      <dsp:spPr>
        <a:xfrm>
          <a:off x="3615026" y="409889"/>
          <a:ext cx="1338898" cy="535559"/>
        </a:xfrm>
        <a:prstGeom prst="chevron">
          <a:avLst/>
        </a:prstGeom>
        <a:solidFill>
          <a:schemeClr val="accent6"/>
        </a:solidFill>
        <a:ln>
          <a:noFill/>
        </a:ln>
        <a:effectLst>
          <a:outerShdw blurRad="57150" dist="38100" dir="5400000" algn="ctr" rotWithShape="0">
            <a:schemeClr val="accent5">
              <a:hueOff val="0"/>
              <a:satOff val="0"/>
              <a:lumOff val="0"/>
              <a:alphaOff val="0"/>
              <a:shade val="9000"/>
              <a:satMod val="105000"/>
              <a:alpha val="48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008" tIns="20003" rIns="20003" bIns="20003" numCol="1" spcCol="1270" anchor="ctr" anchorCtr="0">
          <a:noAutofit/>
        </a:bodyPr>
        <a:lstStyle/>
        <a:p>
          <a:pPr marL="0" lvl="0" indent="0" algn="ctr" defTabSz="666750">
            <a:lnSpc>
              <a:spcPct val="90000"/>
            </a:lnSpc>
            <a:spcBef>
              <a:spcPct val="0"/>
            </a:spcBef>
            <a:spcAft>
              <a:spcPct val="35000"/>
            </a:spcAft>
            <a:buNone/>
          </a:pPr>
          <a:r>
            <a:rPr lang="el-GR" sz="1500" b="1" kern="1200" dirty="0">
              <a:effectLst>
                <a:outerShdw blurRad="38100" dist="38100" dir="2700000" algn="tl">
                  <a:srgbClr val="000000">
                    <a:alpha val="43137"/>
                  </a:srgbClr>
                </a:outerShdw>
              </a:effectLst>
            </a:rPr>
            <a:t>Επίπεδο 3</a:t>
          </a:r>
          <a:endParaRPr lang="en-US" sz="1500" kern="1200" dirty="0"/>
        </a:p>
      </dsp:txBody>
      <dsp:txXfrm>
        <a:off x="3882806" y="409889"/>
        <a:ext cx="803339" cy="535559"/>
      </dsp:txXfrm>
    </dsp:sp>
    <dsp:sp modelId="{00D86B7A-AB58-45E4-B087-2003871912C4}">
      <dsp:nvSpPr>
        <dsp:cNvPr id="0" name=""/>
        <dsp:cNvSpPr/>
      </dsp:nvSpPr>
      <dsp:spPr>
        <a:xfrm>
          <a:off x="4820035" y="409889"/>
          <a:ext cx="1338898" cy="535559"/>
        </a:xfrm>
        <a:prstGeom prst="chevron">
          <a:avLst/>
        </a:prstGeom>
        <a:solidFill>
          <a:schemeClr val="accent5"/>
        </a:solidFill>
        <a:ln>
          <a:noFill/>
        </a:ln>
        <a:effectLst>
          <a:outerShdw blurRad="57150" dist="38100" dir="5400000" algn="ctr" rotWithShape="0">
            <a:schemeClr val="accent6">
              <a:hueOff val="0"/>
              <a:satOff val="0"/>
              <a:lumOff val="0"/>
              <a:alphaOff val="0"/>
              <a:shade val="9000"/>
              <a:satMod val="105000"/>
              <a:alpha val="48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008" tIns="20003" rIns="20003" bIns="20003" numCol="1" spcCol="1270" anchor="ctr" anchorCtr="0">
          <a:noAutofit/>
        </a:bodyPr>
        <a:lstStyle/>
        <a:p>
          <a:pPr marL="0" lvl="0" indent="0" algn="ctr" defTabSz="666750">
            <a:lnSpc>
              <a:spcPct val="90000"/>
            </a:lnSpc>
            <a:spcBef>
              <a:spcPct val="0"/>
            </a:spcBef>
            <a:spcAft>
              <a:spcPct val="35000"/>
            </a:spcAft>
            <a:buNone/>
          </a:pPr>
          <a:r>
            <a:rPr lang="el-GR" sz="1500" b="1" kern="1200" dirty="0">
              <a:effectLst>
                <a:outerShdw blurRad="38100" dist="38100" dir="2700000" algn="tl">
                  <a:srgbClr val="000000">
                    <a:alpha val="43137"/>
                  </a:srgbClr>
                </a:outerShdw>
              </a:effectLst>
            </a:rPr>
            <a:t>Επίπεδο 4</a:t>
          </a:r>
          <a:endParaRPr lang="en-US" sz="1500" kern="1200" dirty="0"/>
        </a:p>
      </dsp:txBody>
      <dsp:txXfrm>
        <a:off x="5087815" y="409889"/>
        <a:ext cx="803339" cy="535559"/>
      </dsp:txXfrm>
    </dsp:sp>
    <dsp:sp modelId="{DA7CAE90-835D-4D40-8EE3-81AE8FB10AFA}">
      <dsp:nvSpPr>
        <dsp:cNvPr id="0" name=""/>
        <dsp:cNvSpPr/>
      </dsp:nvSpPr>
      <dsp:spPr>
        <a:xfrm>
          <a:off x="6025044" y="409889"/>
          <a:ext cx="1338898" cy="535559"/>
        </a:xfrm>
        <a:prstGeom prst="chevron">
          <a:avLst/>
        </a:prstGeom>
        <a:solidFill>
          <a:schemeClr val="accent4"/>
        </a:solidFill>
        <a:ln>
          <a:noFill/>
        </a:ln>
        <a:effectLst>
          <a:outerShdw blurRad="57150" dist="38100" dir="5400000" algn="ctr" rotWithShape="0">
            <a:schemeClr val="accent2">
              <a:hueOff val="0"/>
              <a:satOff val="0"/>
              <a:lumOff val="0"/>
              <a:alphaOff val="0"/>
              <a:shade val="9000"/>
              <a:satMod val="105000"/>
              <a:alpha val="48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008" tIns="20003" rIns="20003" bIns="20003" numCol="1" spcCol="1270" anchor="ctr" anchorCtr="0">
          <a:noAutofit/>
        </a:bodyPr>
        <a:lstStyle/>
        <a:p>
          <a:pPr marL="0" lvl="0" indent="0" algn="ctr" defTabSz="666750">
            <a:lnSpc>
              <a:spcPct val="90000"/>
            </a:lnSpc>
            <a:spcBef>
              <a:spcPct val="0"/>
            </a:spcBef>
            <a:spcAft>
              <a:spcPct val="35000"/>
            </a:spcAft>
            <a:buNone/>
          </a:pPr>
          <a:r>
            <a:rPr lang="el-GR" sz="1500" b="1" kern="1200" dirty="0">
              <a:effectLst>
                <a:outerShdw blurRad="38100" dist="38100" dir="2700000" algn="tl">
                  <a:srgbClr val="000000">
                    <a:alpha val="43137"/>
                  </a:srgbClr>
                </a:outerShdw>
              </a:effectLst>
            </a:rPr>
            <a:t>Επίπεδο 5</a:t>
          </a:r>
          <a:endParaRPr lang="en-US" sz="1500" kern="1200" dirty="0"/>
        </a:p>
      </dsp:txBody>
      <dsp:txXfrm>
        <a:off x="6292824" y="409889"/>
        <a:ext cx="803339" cy="535559"/>
      </dsp:txXfrm>
    </dsp:sp>
    <dsp:sp modelId="{3070C8CA-6900-4397-8F23-01DA8BC1AEFC}">
      <dsp:nvSpPr>
        <dsp:cNvPr id="0" name=""/>
        <dsp:cNvSpPr/>
      </dsp:nvSpPr>
      <dsp:spPr>
        <a:xfrm>
          <a:off x="7230053" y="409889"/>
          <a:ext cx="1338898" cy="535559"/>
        </a:xfrm>
        <a:prstGeom prst="chevron">
          <a:avLst/>
        </a:prstGeom>
        <a:solidFill>
          <a:schemeClr val="accent3"/>
        </a:solidFill>
        <a:ln>
          <a:noFill/>
        </a:ln>
        <a:effectLst>
          <a:outerShdw blurRad="57150" dist="38100" dir="5400000" algn="ctr" rotWithShape="0">
            <a:schemeClr val="accent3">
              <a:hueOff val="0"/>
              <a:satOff val="0"/>
              <a:lumOff val="0"/>
              <a:alphaOff val="0"/>
              <a:shade val="9000"/>
              <a:satMod val="105000"/>
              <a:alpha val="48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008" tIns="20003" rIns="20003" bIns="20003" numCol="1" spcCol="1270" anchor="ctr" anchorCtr="0">
          <a:noAutofit/>
        </a:bodyPr>
        <a:lstStyle/>
        <a:p>
          <a:pPr marL="0" lvl="0" indent="0" algn="ctr" defTabSz="666750">
            <a:lnSpc>
              <a:spcPct val="90000"/>
            </a:lnSpc>
            <a:spcBef>
              <a:spcPct val="0"/>
            </a:spcBef>
            <a:spcAft>
              <a:spcPct val="35000"/>
            </a:spcAft>
            <a:buNone/>
          </a:pPr>
          <a:r>
            <a:rPr lang="el-GR" sz="1500" b="1" kern="1200" dirty="0">
              <a:effectLst>
                <a:outerShdw blurRad="38100" dist="38100" dir="2700000" algn="tl">
                  <a:srgbClr val="000000">
                    <a:alpha val="43137"/>
                  </a:srgbClr>
                </a:outerShdw>
              </a:effectLst>
            </a:rPr>
            <a:t>Επίπεδο 6</a:t>
          </a:r>
          <a:endParaRPr lang="en-US" sz="1500" kern="1200" dirty="0"/>
        </a:p>
      </dsp:txBody>
      <dsp:txXfrm>
        <a:off x="7497833" y="409889"/>
        <a:ext cx="803339" cy="53555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B87A48-9957-49B1-AEB9-341147403C90}">
      <dsp:nvSpPr>
        <dsp:cNvPr id="0" name=""/>
        <dsp:cNvSpPr/>
      </dsp:nvSpPr>
      <dsp:spPr>
        <a:xfrm>
          <a:off x="0" y="608541"/>
          <a:ext cx="1412104" cy="564841"/>
        </a:xfrm>
        <a:prstGeom prst="chevron">
          <a:avLst/>
        </a:prstGeom>
        <a:solidFill>
          <a:srgbClr val="FF3300"/>
        </a:solidFill>
        <a:ln>
          <a:noFill/>
        </a:ln>
        <a:effectLst>
          <a:outerShdw blurRad="57150" dist="38100" dir="5400000" algn="ctr" rotWithShape="0">
            <a:schemeClr val="accent2">
              <a:hueOff val="0"/>
              <a:satOff val="0"/>
              <a:lumOff val="0"/>
              <a:alphaOff val="0"/>
              <a:shade val="9000"/>
              <a:satMod val="105000"/>
              <a:alpha val="48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el-GR" sz="1400" b="1" kern="1200" dirty="0">
              <a:effectLst>
                <a:outerShdw blurRad="38100" dist="38100" dir="2700000" algn="tl">
                  <a:srgbClr val="000000">
                    <a:alpha val="43137"/>
                  </a:srgbClr>
                </a:outerShdw>
              </a:effectLst>
              <a:latin typeface="+mj-lt"/>
            </a:rPr>
            <a:t>Επίπεδο 1β </a:t>
          </a:r>
          <a:endParaRPr lang="en-US" sz="1400" kern="1200" dirty="0">
            <a:latin typeface="+mj-lt"/>
          </a:endParaRPr>
        </a:p>
      </dsp:txBody>
      <dsp:txXfrm>
        <a:off x="282421" y="608541"/>
        <a:ext cx="847263" cy="564841"/>
      </dsp:txXfrm>
    </dsp:sp>
    <dsp:sp modelId="{BCA8B911-30F8-43FD-804E-44D07CD3C075}">
      <dsp:nvSpPr>
        <dsp:cNvPr id="0" name=""/>
        <dsp:cNvSpPr/>
      </dsp:nvSpPr>
      <dsp:spPr>
        <a:xfrm>
          <a:off x="1270894" y="608541"/>
          <a:ext cx="1412104" cy="564841"/>
        </a:xfrm>
        <a:prstGeom prst="chevron">
          <a:avLst/>
        </a:prstGeom>
        <a:solidFill>
          <a:srgbClr val="FF6600"/>
        </a:solidFill>
        <a:ln>
          <a:noFill/>
        </a:ln>
        <a:effectLst>
          <a:outerShdw blurRad="57150" dist="38100" dir="5400000" algn="ctr" rotWithShape="0">
            <a:schemeClr val="accent3">
              <a:hueOff val="0"/>
              <a:satOff val="0"/>
              <a:lumOff val="0"/>
              <a:alphaOff val="0"/>
              <a:shade val="9000"/>
              <a:satMod val="105000"/>
              <a:alpha val="48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el-GR" sz="1400" b="1" kern="1200" dirty="0">
              <a:effectLst>
                <a:outerShdw blurRad="38100" dist="38100" dir="2700000" algn="tl">
                  <a:srgbClr val="000000">
                    <a:alpha val="43137"/>
                  </a:srgbClr>
                </a:outerShdw>
              </a:effectLst>
              <a:latin typeface="+mj-lt"/>
            </a:rPr>
            <a:t>Επίπεδο 1α</a:t>
          </a:r>
          <a:endParaRPr lang="en-US" sz="1400" b="1" kern="1200" dirty="0">
            <a:effectLst>
              <a:outerShdw blurRad="38100" dist="38100" dir="2700000" algn="tl">
                <a:srgbClr val="000000">
                  <a:alpha val="43137"/>
                </a:srgbClr>
              </a:outerShdw>
            </a:effectLst>
            <a:latin typeface="+mj-lt"/>
          </a:endParaRPr>
        </a:p>
      </dsp:txBody>
      <dsp:txXfrm>
        <a:off x="1553315" y="608541"/>
        <a:ext cx="847263" cy="564841"/>
      </dsp:txXfrm>
    </dsp:sp>
    <dsp:sp modelId="{ED2E8986-08EC-4BCF-BE7C-7E26DAB8589E}">
      <dsp:nvSpPr>
        <dsp:cNvPr id="0" name=""/>
        <dsp:cNvSpPr/>
      </dsp:nvSpPr>
      <dsp:spPr>
        <a:xfrm>
          <a:off x="2541788" y="608541"/>
          <a:ext cx="1412104" cy="564841"/>
        </a:xfrm>
        <a:prstGeom prst="chevron">
          <a:avLst/>
        </a:prstGeom>
        <a:solidFill>
          <a:srgbClr val="FFCC00"/>
        </a:solidFill>
        <a:ln>
          <a:noFill/>
        </a:ln>
        <a:effectLst>
          <a:outerShdw blurRad="57150" dist="38100" dir="5400000" algn="ctr" rotWithShape="0">
            <a:schemeClr val="accent4">
              <a:hueOff val="0"/>
              <a:satOff val="0"/>
              <a:lumOff val="0"/>
              <a:alphaOff val="0"/>
              <a:shade val="9000"/>
              <a:satMod val="105000"/>
              <a:alpha val="48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el-GR" sz="1400" b="1" kern="1200" dirty="0">
              <a:effectLst>
                <a:outerShdw blurRad="38100" dist="38100" dir="2700000" algn="tl">
                  <a:srgbClr val="000000">
                    <a:alpha val="43137"/>
                  </a:srgbClr>
                </a:outerShdw>
              </a:effectLst>
              <a:latin typeface="+mj-lt"/>
            </a:rPr>
            <a:t>Επίπεδο 2</a:t>
          </a:r>
          <a:endParaRPr lang="en-US" sz="1400" kern="1200" dirty="0">
            <a:latin typeface="+mj-lt"/>
          </a:endParaRPr>
        </a:p>
      </dsp:txBody>
      <dsp:txXfrm>
        <a:off x="2824209" y="608541"/>
        <a:ext cx="847263" cy="564841"/>
      </dsp:txXfrm>
    </dsp:sp>
    <dsp:sp modelId="{3CC33277-AF24-4D8C-8C17-8D6959BB4CFC}">
      <dsp:nvSpPr>
        <dsp:cNvPr id="0" name=""/>
        <dsp:cNvSpPr/>
      </dsp:nvSpPr>
      <dsp:spPr>
        <a:xfrm>
          <a:off x="3812683" y="608541"/>
          <a:ext cx="1412104" cy="564841"/>
        </a:xfrm>
        <a:prstGeom prst="chevron">
          <a:avLst/>
        </a:prstGeom>
        <a:solidFill>
          <a:schemeClr val="accent6"/>
        </a:solidFill>
        <a:ln>
          <a:noFill/>
        </a:ln>
        <a:effectLst>
          <a:outerShdw blurRad="57150" dist="38100" dir="5400000" algn="ctr" rotWithShape="0">
            <a:schemeClr val="accent5">
              <a:hueOff val="0"/>
              <a:satOff val="0"/>
              <a:lumOff val="0"/>
              <a:alphaOff val="0"/>
              <a:shade val="9000"/>
              <a:satMod val="105000"/>
              <a:alpha val="48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el-GR" sz="1400" b="1" kern="1200" dirty="0">
              <a:effectLst>
                <a:outerShdw blurRad="38100" dist="38100" dir="2700000" algn="tl">
                  <a:srgbClr val="000000">
                    <a:alpha val="43137"/>
                  </a:srgbClr>
                </a:outerShdw>
              </a:effectLst>
              <a:latin typeface="+mj-lt"/>
            </a:rPr>
            <a:t>Επίπεδο 3</a:t>
          </a:r>
          <a:endParaRPr lang="en-US" sz="1400" kern="1200" dirty="0">
            <a:latin typeface="+mj-lt"/>
          </a:endParaRPr>
        </a:p>
      </dsp:txBody>
      <dsp:txXfrm>
        <a:off x="4095104" y="608541"/>
        <a:ext cx="847263" cy="564841"/>
      </dsp:txXfrm>
    </dsp:sp>
    <dsp:sp modelId="{00D86B7A-AB58-45E4-B087-2003871912C4}">
      <dsp:nvSpPr>
        <dsp:cNvPr id="0" name=""/>
        <dsp:cNvSpPr/>
      </dsp:nvSpPr>
      <dsp:spPr>
        <a:xfrm>
          <a:off x="5083577" y="608541"/>
          <a:ext cx="1412104" cy="564841"/>
        </a:xfrm>
        <a:prstGeom prst="chevron">
          <a:avLst/>
        </a:prstGeom>
        <a:solidFill>
          <a:schemeClr val="accent5"/>
        </a:solidFill>
        <a:ln>
          <a:noFill/>
        </a:ln>
        <a:effectLst>
          <a:outerShdw blurRad="57150" dist="38100" dir="5400000" algn="ctr" rotWithShape="0">
            <a:schemeClr val="accent6">
              <a:hueOff val="0"/>
              <a:satOff val="0"/>
              <a:lumOff val="0"/>
              <a:alphaOff val="0"/>
              <a:shade val="9000"/>
              <a:satMod val="105000"/>
              <a:alpha val="48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el-GR" sz="1400" b="1" kern="1200" dirty="0">
              <a:effectLst>
                <a:outerShdw blurRad="38100" dist="38100" dir="2700000" algn="tl">
                  <a:srgbClr val="000000">
                    <a:alpha val="43137"/>
                  </a:srgbClr>
                </a:outerShdw>
              </a:effectLst>
              <a:latin typeface="+mj-lt"/>
            </a:rPr>
            <a:t>Επίπεδο 4</a:t>
          </a:r>
          <a:endParaRPr lang="en-US" sz="1400" kern="1200" dirty="0">
            <a:latin typeface="+mj-lt"/>
          </a:endParaRPr>
        </a:p>
      </dsp:txBody>
      <dsp:txXfrm>
        <a:off x="5365998" y="608541"/>
        <a:ext cx="847263" cy="564841"/>
      </dsp:txXfrm>
    </dsp:sp>
    <dsp:sp modelId="{DA7CAE90-835D-4D40-8EE3-81AE8FB10AFA}">
      <dsp:nvSpPr>
        <dsp:cNvPr id="0" name=""/>
        <dsp:cNvSpPr/>
      </dsp:nvSpPr>
      <dsp:spPr>
        <a:xfrm>
          <a:off x="6354472" y="608541"/>
          <a:ext cx="1412104" cy="564841"/>
        </a:xfrm>
        <a:prstGeom prst="chevron">
          <a:avLst/>
        </a:prstGeom>
        <a:solidFill>
          <a:schemeClr val="accent4"/>
        </a:solidFill>
        <a:ln>
          <a:noFill/>
        </a:ln>
        <a:effectLst>
          <a:outerShdw blurRad="57150" dist="38100" dir="5400000" algn="ctr" rotWithShape="0">
            <a:schemeClr val="accent2">
              <a:hueOff val="0"/>
              <a:satOff val="0"/>
              <a:lumOff val="0"/>
              <a:alphaOff val="0"/>
              <a:shade val="9000"/>
              <a:satMod val="105000"/>
              <a:alpha val="48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el-GR" sz="1400" b="1" kern="1200" dirty="0">
              <a:effectLst>
                <a:outerShdw blurRad="38100" dist="38100" dir="2700000" algn="tl">
                  <a:srgbClr val="000000">
                    <a:alpha val="43137"/>
                  </a:srgbClr>
                </a:outerShdw>
              </a:effectLst>
              <a:latin typeface="+mj-lt"/>
            </a:rPr>
            <a:t>Επίπεδο 5</a:t>
          </a:r>
          <a:endParaRPr lang="en-US" sz="1400" kern="1200" dirty="0">
            <a:latin typeface="+mj-lt"/>
          </a:endParaRPr>
        </a:p>
      </dsp:txBody>
      <dsp:txXfrm>
        <a:off x="6636893" y="608541"/>
        <a:ext cx="847263" cy="564841"/>
      </dsp:txXfrm>
    </dsp:sp>
    <dsp:sp modelId="{3070C8CA-6900-4397-8F23-01DA8BC1AEFC}">
      <dsp:nvSpPr>
        <dsp:cNvPr id="0" name=""/>
        <dsp:cNvSpPr/>
      </dsp:nvSpPr>
      <dsp:spPr>
        <a:xfrm>
          <a:off x="7625367" y="608541"/>
          <a:ext cx="1412104" cy="564841"/>
        </a:xfrm>
        <a:prstGeom prst="chevron">
          <a:avLst/>
        </a:prstGeom>
        <a:solidFill>
          <a:schemeClr val="accent3"/>
        </a:solidFill>
        <a:ln>
          <a:noFill/>
        </a:ln>
        <a:effectLst>
          <a:outerShdw blurRad="57150" dist="38100" dir="5400000" algn="ctr" rotWithShape="0">
            <a:schemeClr val="accent3">
              <a:hueOff val="0"/>
              <a:satOff val="0"/>
              <a:lumOff val="0"/>
              <a:alphaOff val="0"/>
              <a:shade val="9000"/>
              <a:satMod val="105000"/>
              <a:alpha val="48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el-GR" sz="1400" b="1" kern="1200" dirty="0">
              <a:effectLst>
                <a:outerShdw blurRad="38100" dist="38100" dir="2700000" algn="tl">
                  <a:srgbClr val="000000">
                    <a:alpha val="43137"/>
                  </a:srgbClr>
                </a:outerShdw>
              </a:effectLst>
              <a:latin typeface="+mj-lt"/>
            </a:rPr>
            <a:t>Επίπεδο 6</a:t>
          </a:r>
          <a:endParaRPr lang="en-US" sz="1400" b="1" kern="1200" dirty="0">
            <a:latin typeface="+mj-lt"/>
          </a:endParaRPr>
        </a:p>
      </dsp:txBody>
      <dsp:txXfrm>
        <a:off x="7907788" y="608541"/>
        <a:ext cx="847263" cy="56484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B87A48-9957-49B1-AEB9-341147403C90}">
      <dsp:nvSpPr>
        <dsp:cNvPr id="0" name=""/>
        <dsp:cNvSpPr/>
      </dsp:nvSpPr>
      <dsp:spPr>
        <a:xfrm>
          <a:off x="0" y="409889"/>
          <a:ext cx="1338898" cy="535559"/>
        </a:xfrm>
        <a:prstGeom prst="chevron">
          <a:avLst/>
        </a:prstGeom>
        <a:solidFill>
          <a:srgbClr val="FF3300"/>
        </a:solidFill>
        <a:ln>
          <a:noFill/>
        </a:ln>
        <a:effectLst>
          <a:outerShdw blurRad="57150" dist="38100" dir="5400000" algn="ctr" rotWithShape="0">
            <a:schemeClr val="accent2">
              <a:hueOff val="0"/>
              <a:satOff val="0"/>
              <a:lumOff val="0"/>
              <a:alphaOff val="0"/>
              <a:shade val="9000"/>
              <a:satMod val="105000"/>
              <a:alpha val="48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008" tIns="20003" rIns="20003" bIns="20003" numCol="1" spcCol="1270" anchor="ctr" anchorCtr="0">
          <a:noAutofit/>
        </a:bodyPr>
        <a:lstStyle/>
        <a:p>
          <a:pPr marL="0" lvl="0" indent="0" algn="ctr" defTabSz="666750">
            <a:lnSpc>
              <a:spcPct val="90000"/>
            </a:lnSpc>
            <a:spcBef>
              <a:spcPct val="0"/>
            </a:spcBef>
            <a:spcAft>
              <a:spcPct val="35000"/>
            </a:spcAft>
            <a:buNone/>
          </a:pPr>
          <a:r>
            <a:rPr lang="el-GR" sz="1500" b="1" kern="1200" dirty="0">
              <a:effectLst>
                <a:outerShdw blurRad="38100" dist="38100" dir="2700000" algn="tl">
                  <a:srgbClr val="000000">
                    <a:alpha val="43137"/>
                  </a:srgbClr>
                </a:outerShdw>
              </a:effectLst>
            </a:rPr>
            <a:t>Επίπεδο 1</a:t>
          </a:r>
          <a:r>
            <a:rPr lang="el-GR" sz="1500" b="1" kern="1200" baseline="30000" dirty="0">
              <a:effectLst>
                <a:outerShdw blurRad="38100" dist="38100" dir="2700000" algn="tl">
                  <a:srgbClr val="000000">
                    <a:alpha val="43137"/>
                  </a:srgbClr>
                </a:outerShdw>
              </a:effectLst>
            </a:rPr>
            <a:t>α</a:t>
          </a:r>
          <a:r>
            <a:rPr lang="el-GR" sz="1500" b="1" kern="1200" dirty="0">
              <a:effectLst>
                <a:outerShdw blurRad="38100" dist="38100" dir="2700000" algn="tl">
                  <a:srgbClr val="000000">
                    <a:alpha val="43137"/>
                  </a:srgbClr>
                </a:outerShdw>
              </a:effectLst>
            </a:rPr>
            <a:t>/1</a:t>
          </a:r>
          <a:r>
            <a:rPr lang="el-GR" sz="1500" b="1" kern="1200" baseline="30000" dirty="0">
              <a:effectLst>
                <a:outerShdw blurRad="38100" dist="38100" dir="2700000" algn="tl">
                  <a:srgbClr val="000000">
                    <a:alpha val="43137"/>
                  </a:srgbClr>
                </a:outerShdw>
              </a:effectLst>
            </a:rPr>
            <a:t>β</a:t>
          </a:r>
          <a:r>
            <a:rPr lang="el-GR" sz="1500" b="1" kern="1200" dirty="0">
              <a:effectLst>
                <a:outerShdw blurRad="38100" dist="38100" dir="2700000" algn="tl">
                  <a:srgbClr val="000000">
                    <a:alpha val="43137"/>
                  </a:srgbClr>
                </a:outerShdw>
              </a:effectLst>
            </a:rPr>
            <a:t> </a:t>
          </a:r>
          <a:endParaRPr lang="en-US" sz="1500" kern="1200" dirty="0"/>
        </a:p>
      </dsp:txBody>
      <dsp:txXfrm>
        <a:off x="267780" y="409889"/>
        <a:ext cx="803339" cy="535559"/>
      </dsp:txXfrm>
    </dsp:sp>
    <dsp:sp modelId="{BCA8B911-30F8-43FD-804E-44D07CD3C075}">
      <dsp:nvSpPr>
        <dsp:cNvPr id="0" name=""/>
        <dsp:cNvSpPr/>
      </dsp:nvSpPr>
      <dsp:spPr>
        <a:xfrm>
          <a:off x="1205008" y="409889"/>
          <a:ext cx="1338898" cy="535559"/>
        </a:xfrm>
        <a:prstGeom prst="chevron">
          <a:avLst/>
        </a:prstGeom>
        <a:solidFill>
          <a:srgbClr val="FF6600"/>
        </a:solidFill>
        <a:ln>
          <a:noFill/>
        </a:ln>
        <a:effectLst>
          <a:outerShdw blurRad="57150" dist="38100" dir="5400000" algn="ctr" rotWithShape="0">
            <a:schemeClr val="accent3">
              <a:hueOff val="0"/>
              <a:satOff val="0"/>
              <a:lumOff val="0"/>
              <a:alphaOff val="0"/>
              <a:shade val="9000"/>
              <a:satMod val="105000"/>
              <a:alpha val="48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008" tIns="20003" rIns="20003" bIns="20003" numCol="1" spcCol="1270" anchor="ctr" anchorCtr="0">
          <a:noAutofit/>
        </a:bodyPr>
        <a:lstStyle/>
        <a:p>
          <a:pPr marL="0" lvl="0" indent="0" algn="ctr" defTabSz="666750">
            <a:lnSpc>
              <a:spcPct val="90000"/>
            </a:lnSpc>
            <a:spcBef>
              <a:spcPct val="0"/>
            </a:spcBef>
            <a:spcAft>
              <a:spcPct val="35000"/>
            </a:spcAft>
            <a:buNone/>
          </a:pPr>
          <a:r>
            <a:rPr lang="el-GR" sz="1500" b="1" kern="1200" dirty="0">
              <a:effectLst>
                <a:outerShdw blurRad="38100" dist="38100" dir="2700000" algn="tl">
                  <a:srgbClr val="000000">
                    <a:alpha val="43137"/>
                  </a:srgbClr>
                </a:outerShdw>
              </a:effectLst>
            </a:rPr>
            <a:t>Επίπεδο 1</a:t>
          </a:r>
          <a:endParaRPr lang="en-US" sz="1500" b="1" kern="1200" dirty="0">
            <a:effectLst>
              <a:outerShdw blurRad="38100" dist="38100" dir="2700000" algn="tl">
                <a:srgbClr val="000000">
                  <a:alpha val="43137"/>
                </a:srgbClr>
              </a:outerShdw>
            </a:effectLst>
          </a:endParaRPr>
        </a:p>
      </dsp:txBody>
      <dsp:txXfrm>
        <a:off x="1472788" y="409889"/>
        <a:ext cx="803339" cy="535559"/>
      </dsp:txXfrm>
    </dsp:sp>
    <dsp:sp modelId="{ED2E8986-08EC-4BCF-BE7C-7E26DAB8589E}">
      <dsp:nvSpPr>
        <dsp:cNvPr id="0" name=""/>
        <dsp:cNvSpPr/>
      </dsp:nvSpPr>
      <dsp:spPr>
        <a:xfrm>
          <a:off x="2410017" y="409889"/>
          <a:ext cx="1338898" cy="535559"/>
        </a:xfrm>
        <a:prstGeom prst="chevron">
          <a:avLst/>
        </a:prstGeom>
        <a:solidFill>
          <a:srgbClr val="FFCC00"/>
        </a:solidFill>
        <a:ln>
          <a:noFill/>
        </a:ln>
        <a:effectLst>
          <a:outerShdw blurRad="57150" dist="38100" dir="5400000" algn="ctr" rotWithShape="0">
            <a:schemeClr val="accent4">
              <a:hueOff val="0"/>
              <a:satOff val="0"/>
              <a:lumOff val="0"/>
              <a:alphaOff val="0"/>
              <a:shade val="9000"/>
              <a:satMod val="105000"/>
              <a:alpha val="48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008" tIns="20003" rIns="20003" bIns="20003" numCol="1" spcCol="1270" anchor="ctr" anchorCtr="0">
          <a:noAutofit/>
        </a:bodyPr>
        <a:lstStyle/>
        <a:p>
          <a:pPr marL="0" lvl="0" indent="0" algn="ctr" defTabSz="666750">
            <a:lnSpc>
              <a:spcPct val="90000"/>
            </a:lnSpc>
            <a:spcBef>
              <a:spcPct val="0"/>
            </a:spcBef>
            <a:spcAft>
              <a:spcPct val="35000"/>
            </a:spcAft>
            <a:buNone/>
          </a:pPr>
          <a:r>
            <a:rPr lang="el-GR" sz="1500" b="1" kern="1200" dirty="0">
              <a:effectLst>
                <a:outerShdw blurRad="38100" dist="38100" dir="2700000" algn="tl">
                  <a:srgbClr val="000000">
                    <a:alpha val="43137"/>
                  </a:srgbClr>
                </a:outerShdw>
              </a:effectLst>
            </a:rPr>
            <a:t>Επίπεδο 2</a:t>
          </a:r>
          <a:endParaRPr lang="en-US" sz="1500" kern="1200" dirty="0"/>
        </a:p>
      </dsp:txBody>
      <dsp:txXfrm>
        <a:off x="2677797" y="409889"/>
        <a:ext cx="803339" cy="535559"/>
      </dsp:txXfrm>
    </dsp:sp>
    <dsp:sp modelId="{3CC33277-AF24-4D8C-8C17-8D6959BB4CFC}">
      <dsp:nvSpPr>
        <dsp:cNvPr id="0" name=""/>
        <dsp:cNvSpPr/>
      </dsp:nvSpPr>
      <dsp:spPr>
        <a:xfrm>
          <a:off x="3615026" y="409889"/>
          <a:ext cx="1338898" cy="535559"/>
        </a:xfrm>
        <a:prstGeom prst="chevron">
          <a:avLst/>
        </a:prstGeom>
        <a:solidFill>
          <a:schemeClr val="accent6"/>
        </a:solidFill>
        <a:ln>
          <a:noFill/>
        </a:ln>
        <a:effectLst>
          <a:outerShdw blurRad="57150" dist="38100" dir="5400000" algn="ctr" rotWithShape="0">
            <a:schemeClr val="accent5">
              <a:hueOff val="0"/>
              <a:satOff val="0"/>
              <a:lumOff val="0"/>
              <a:alphaOff val="0"/>
              <a:shade val="9000"/>
              <a:satMod val="105000"/>
              <a:alpha val="48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008" tIns="20003" rIns="20003" bIns="20003" numCol="1" spcCol="1270" anchor="ctr" anchorCtr="0">
          <a:noAutofit/>
        </a:bodyPr>
        <a:lstStyle/>
        <a:p>
          <a:pPr marL="0" lvl="0" indent="0" algn="ctr" defTabSz="666750">
            <a:lnSpc>
              <a:spcPct val="90000"/>
            </a:lnSpc>
            <a:spcBef>
              <a:spcPct val="0"/>
            </a:spcBef>
            <a:spcAft>
              <a:spcPct val="35000"/>
            </a:spcAft>
            <a:buNone/>
          </a:pPr>
          <a:r>
            <a:rPr lang="el-GR" sz="1500" b="1" kern="1200" dirty="0">
              <a:effectLst>
                <a:outerShdw blurRad="38100" dist="38100" dir="2700000" algn="tl">
                  <a:srgbClr val="000000">
                    <a:alpha val="43137"/>
                  </a:srgbClr>
                </a:outerShdw>
              </a:effectLst>
            </a:rPr>
            <a:t>Επίπεδο 3</a:t>
          </a:r>
          <a:endParaRPr lang="en-US" sz="1500" kern="1200" dirty="0"/>
        </a:p>
      </dsp:txBody>
      <dsp:txXfrm>
        <a:off x="3882806" y="409889"/>
        <a:ext cx="803339" cy="535559"/>
      </dsp:txXfrm>
    </dsp:sp>
    <dsp:sp modelId="{00D86B7A-AB58-45E4-B087-2003871912C4}">
      <dsp:nvSpPr>
        <dsp:cNvPr id="0" name=""/>
        <dsp:cNvSpPr/>
      </dsp:nvSpPr>
      <dsp:spPr>
        <a:xfrm>
          <a:off x="4820035" y="409889"/>
          <a:ext cx="1338898" cy="535559"/>
        </a:xfrm>
        <a:prstGeom prst="chevron">
          <a:avLst/>
        </a:prstGeom>
        <a:solidFill>
          <a:schemeClr val="accent5"/>
        </a:solidFill>
        <a:ln>
          <a:noFill/>
        </a:ln>
        <a:effectLst>
          <a:outerShdw blurRad="57150" dist="38100" dir="5400000" algn="ctr" rotWithShape="0">
            <a:schemeClr val="accent6">
              <a:hueOff val="0"/>
              <a:satOff val="0"/>
              <a:lumOff val="0"/>
              <a:alphaOff val="0"/>
              <a:shade val="9000"/>
              <a:satMod val="105000"/>
              <a:alpha val="48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008" tIns="20003" rIns="20003" bIns="20003" numCol="1" spcCol="1270" anchor="ctr" anchorCtr="0">
          <a:noAutofit/>
        </a:bodyPr>
        <a:lstStyle/>
        <a:p>
          <a:pPr marL="0" lvl="0" indent="0" algn="ctr" defTabSz="666750">
            <a:lnSpc>
              <a:spcPct val="90000"/>
            </a:lnSpc>
            <a:spcBef>
              <a:spcPct val="0"/>
            </a:spcBef>
            <a:spcAft>
              <a:spcPct val="35000"/>
            </a:spcAft>
            <a:buNone/>
          </a:pPr>
          <a:r>
            <a:rPr lang="el-GR" sz="1500" b="1" kern="1200" dirty="0">
              <a:effectLst>
                <a:outerShdw blurRad="38100" dist="38100" dir="2700000" algn="tl">
                  <a:srgbClr val="000000">
                    <a:alpha val="43137"/>
                  </a:srgbClr>
                </a:outerShdw>
              </a:effectLst>
            </a:rPr>
            <a:t>Επίπεδο 4</a:t>
          </a:r>
          <a:endParaRPr lang="en-US" sz="1500" kern="1200" dirty="0"/>
        </a:p>
      </dsp:txBody>
      <dsp:txXfrm>
        <a:off x="5087815" y="409889"/>
        <a:ext cx="803339" cy="535559"/>
      </dsp:txXfrm>
    </dsp:sp>
    <dsp:sp modelId="{DA7CAE90-835D-4D40-8EE3-81AE8FB10AFA}">
      <dsp:nvSpPr>
        <dsp:cNvPr id="0" name=""/>
        <dsp:cNvSpPr/>
      </dsp:nvSpPr>
      <dsp:spPr>
        <a:xfrm>
          <a:off x="6025044" y="409889"/>
          <a:ext cx="1338898" cy="535559"/>
        </a:xfrm>
        <a:prstGeom prst="chevron">
          <a:avLst/>
        </a:prstGeom>
        <a:solidFill>
          <a:schemeClr val="accent4"/>
        </a:solidFill>
        <a:ln>
          <a:noFill/>
        </a:ln>
        <a:effectLst>
          <a:outerShdw blurRad="57150" dist="38100" dir="5400000" algn="ctr" rotWithShape="0">
            <a:schemeClr val="accent2">
              <a:hueOff val="0"/>
              <a:satOff val="0"/>
              <a:lumOff val="0"/>
              <a:alphaOff val="0"/>
              <a:shade val="9000"/>
              <a:satMod val="105000"/>
              <a:alpha val="48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008" tIns="20003" rIns="20003" bIns="20003" numCol="1" spcCol="1270" anchor="ctr" anchorCtr="0">
          <a:noAutofit/>
        </a:bodyPr>
        <a:lstStyle/>
        <a:p>
          <a:pPr marL="0" lvl="0" indent="0" algn="ctr" defTabSz="666750">
            <a:lnSpc>
              <a:spcPct val="90000"/>
            </a:lnSpc>
            <a:spcBef>
              <a:spcPct val="0"/>
            </a:spcBef>
            <a:spcAft>
              <a:spcPct val="35000"/>
            </a:spcAft>
            <a:buNone/>
          </a:pPr>
          <a:r>
            <a:rPr lang="el-GR" sz="1500" b="1" kern="1200" dirty="0">
              <a:effectLst>
                <a:outerShdw blurRad="38100" dist="38100" dir="2700000" algn="tl">
                  <a:srgbClr val="000000">
                    <a:alpha val="43137"/>
                  </a:srgbClr>
                </a:outerShdw>
              </a:effectLst>
            </a:rPr>
            <a:t>Επίπεδο 5</a:t>
          </a:r>
          <a:endParaRPr lang="en-US" sz="1500" kern="1200" dirty="0"/>
        </a:p>
      </dsp:txBody>
      <dsp:txXfrm>
        <a:off x="6292824" y="409889"/>
        <a:ext cx="803339" cy="535559"/>
      </dsp:txXfrm>
    </dsp:sp>
    <dsp:sp modelId="{3070C8CA-6900-4397-8F23-01DA8BC1AEFC}">
      <dsp:nvSpPr>
        <dsp:cNvPr id="0" name=""/>
        <dsp:cNvSpPr/>
      </dsp:nvSpPr>
      <dsp:spPr>
        <a:xfrm>
          <a:off x="7230053" y="409889"/>
          <a:ext cx="1338898" cy="535559"/>
        </a:xfrm>
        <a:prstGeom prst="chevron">
          <a:avLst/>
        </a:prstGeom>
        <a:solidFill>
          <a:schemeClr val="accent3"/>
        </a:solidFill>
        <a:ln>
          <a:noFill/>
        </a:ln>
        <a:effectLst>
          <a:outerShdw blurRad="57150" dist="38100" dir="5400000" algn="ctr" rotWithShape="0">
            <a:schemeClr val="accent3">
              <a:hueOff val="0"/>
              <a:satOff val="0"/>
              <a:lumOff val="0"/>
              <a:alphaOff val="0"/>
              <a:shade val="9000"/>
              <a:satMod val="105000"/>
              <a:alpha val="48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008" tIns="20003" rIns="20003" bIns="20003" numCol="1" spcCol="1270" anchor="ctr" anchorCtr="0">
          <a:noAutofit/>
        </a:bodyPr>
        <a:lstStyle/>
        <a:p>
          <a:pPr marL="0" lvl="0" indent="0" algn="ctr" defTabSz="666750">
            <a:lnSpc>
              <a:spcPct val="90000"/>
            </a:lnSpc>
            <a:spcBef>
              <a:spcPct val="0"/>
            </a:spcBef>
            <a:spcAft>
              <a:spcPct val="35000"/>
            </a:spcAft>
            <a:buNone/>
          </a:pPr>
          <a:r>
            <a:rPr lang="el-GR" sz="1500" b="1" kern="1200" dirty="0">
              <a:effectLst>
                <a:outerShdw blurRad="38100" dist="38100" dir="2700000" algn="tl">
                  <a:srgbClr val="000000">
                    <a:alpha val="43137"/>
                  </a:srgbClr>
                </a:outerShdw>
              </a:effectLst>
            </a:rPr>
            <a:t>Επίπεδο 6</a:t>
          </a:r>
          <a:endParaRPr lang="en-US" sz="1500" kern="1200" dirty="0"/>
        </a:p>
      </dsp:txBody>
      <dsp:txXfrm>
        <a:off x="7497833" y="409889"/>
        <a:ext cx="803339" cy="53555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B87A48-9957-49B1-AEB9-341147403C90}">
      <dsp:nvSpPr>
        <dsp:cNvPr id="0" name=""/>
        <dsp:cNvSpPr/>
      </dsp:nvSpPr>
      <dsp:spPr>
        <a:xfrm>
          <a:off x="0" y="608541"/>
          <a:ext cx="1412104" cy="564841"/>
        </a:xfrm>
        <a:prstGeom prst="chevron">
          <a:avLst/>
        </a:prstGeom>
        <a:solidFill>
          <a:srgbClr val="FF3300"/>
        </a:solidFill>
        <a:ln>
          <a:noFill/>
        </a:ln>
        <a:effectLst>
          <a:outerShdw blurRad="57150" dist="38100" dir="5400000" algn="ctr" rotWithShape="0">
            <a:schemeClr val="accent2">
              <a:hueOff val="0"/>
              <a:satOff val="0"/>
              <a:lumOff val="0"/>
              <a:alphaOff val="0"/>
              <a:shade val="9000"/>
              <a:satMod val="105000"/>
              <a:alpha val="48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el-GR" sz="1400" b="1" kern="1200" dirty="0">
              <a:effectLst>
                <a:outerShdw blurRad="38100" dist="38100" dir="2700000" algn="tl">
                  <a:srgbClr val="000000">
                    <a:alpha val="43137"/>
                  </a:srgbClr>
                </a:outerShdw>
              </a:effectLst>
              <a:latin typeface="+mj-lt"/>
            </a:rPr>
            <a:t>Επίπεδο 1β </a:t>
          </a:r>
          <a:endParaRPr lang="en-US" sz="1400" kern="1200" dirty="0">
            <a:latin typeface="+mj-lt"/>
          </a:endParaRPr>
        </a:p>
      </dsp:txBody>
      <dsp:txXfrm>
        <a:off x="282421" y="608541"/>
        <a:ext cx="847263" cy="564841"/>
      </dsp:txXfrm>
    </dsp:sp>
    <dsp:sp modelId="{BCA8B911-30F8-43FD-804E-44D07CD3C075}">
      <dsp:nvSpPr>
        <dsp:cNvPr id="0" name=""/>
        <dsp:cNvSpPr/>
      </dsp:nvSpPr>
      <dsp:spPr>
        <a:xfrm>
          <a:off x="1270894" y="608541"/>
          <a:ext cx="1412104" cy="564841"/>
        </a:xfrm>
        <a:prstGeom prst="chevron">
          <a:avLst/>
        </a:prstGeom>
        <a:solidFill>
          <a:srgbClr val="FF6600"/>
        </a:solidFill>
        <a:ln>
          <a:noFill/>
        </a:ln>
        <a:effectLst>
          <a:outerShdw blurRad="57150" dist="38100" dir="5400000" algn="ctr" rotWithShape="0">
            <a:schemeClr val="accent3">
              <a:hueOff val="0"/>
              <a:satOff val="0"/>
              <a:lumOff val="0"/>
              <a:alphaOff val="0"/>
              <a:shade val="9000"/>
              <a:satMod val="105000"/>
              <a:alpha val="48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el-GR" sz="1400" b="1" kern="1200" dirty="0">
              <a:effectLst>
                <a:outerShdw blurRad="38100" dist="38100" dir="2700000" algn="tl">
                  <a:srgbClr val="000000">
                    <a:alpha val="43137"/>
                  </a:srgbClr>
                </a:outerShdw>
              </a:effectLst>
              <a:latin typeface="+mj-lt"/>
            </a:rPr>
            <a:t>Επίπεδο 1α</a:t>
          </a:r>
          <a:endParaRPr lang="en-US" sz="1400" b="1" kern="1200" dirty="0">
            <a:effectLst>
              <a:outerShdw blurRad="38100" dist="38100" dir="2700000" algn="tl">
                <a:srgbClr val="000000">
                  <a:alpha val="43137"/>
                </a:srgbClr>
              </a:outerShdw>
            </a:effectLst>
            <a:latin typeface="+mj-lt"/>
          </a:endParaRPr>
        </a:p>
      </dsp:txBody>
      <dsp:txXfrm>
        <a:off x="1553315" y="608541"/>
        <a:ext cx="847263" cy="564841"/>
      </dsp:txXfrm>
    </dsp:sp>
    <dsp:sp modelId="{ED2E8986-08EC-4BCF-BE7C-7E26DAB8589E}">
      <dsp:nvSpPr>
        <dsp:cNvPr id="0" name=""/>
        <dsp:cNvSpPr/>
      </dsp:nvSpPr>
      <dsp:spPr>
        <a:xfrm>
          <a:off x="2541788" y="608541"/>
          <a:ext cx="1412104" cy="564841"/>
        </a:xfrm>
        <a:prstGeom prst="chevron">
          <a:avLst/>
        </a:prstGeom>
        <a:solidFill>
          <a:srgbClr val="FFCC00"/>
        </a:solidFill>
        <a:ln>
          <a:noFill/>
        </a:ln>
        <a:effectLst>
          <a:outerShdw blurRad="57150" dist="38100" dir="5400000" algn="ctr" rotWithShape="0">
            <a:schemeClr val="accent4">
              <a:hueOff val="0"/>
              <a:satOff val="0"/>
              <a:lumOff val="0"/>
              <a:alphaOff val="0"/>
              <a:shade val="9000"/>
              <a:satMod val="105000"/>
              <a:alpha val="48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el-GR" sz="1400" b="1" kern="1200" dirty="0">
              <a:effectLst>
                <a:outerShdw blurRad="38100" dist="38100" dir="2700000" algn="tl">
                  <a:srgbClr val="000000">
                    <a:alpha val="43137"/>
                  </a:srgbClr>
                </a:outerShdw>
              </a:effectLst>
              <a:latin typeface="+mj-lt"/>
            </a:rPr>
            <a:t>Επίπεδο 2</a:t>
          </a:r>
          <a:endParaRPr lang="en-US" sz="1400" kern="1200" dirty="0">
            <a:latin typeface="+mj-lt"/>
          </a:endParaRPr>
        </a:p>
      </dsp:txBody>
      <dsp:txXfrm>
        <a:off x="2824209" y="608541"/>
        <a:ext cx="847263" cy="564841"/>
      </dsp:txXfrm>
    </dsp:sp>
    <dsp:sp modelId="{3CC33277-AF24-4D8C-8C17-8D6959BB4CFC}">
      <dsp:nvSpPr>
        <dsp:cNvPr id="0" name=""/>
        <dsp:cNvSpPr/>
      </dsp:nvSpPr>
      <dsp:spPr>
        <a:xfrm>
          <a:off x="3812683" y="608541"/>
          <a:ext cx="1412104" cy="564841"/>
        </a:xfrm>
        <a:prstGeom prst="chevron">
          <a:avLst/>
        </a:prstGeom>
        <a:solidFill>
          <a:schemeClr val="accent6"/>
        </a:solidFill>
        <a:ln>
          <a:noFill/>
        </a:ln>
        <a:effectLst>
          <a:outerShdw blurRad="57150" dist="38100" dir="5400000" algn="ctr" rotWithShape="0">
            <a:schemeClr val="accent5">
              <a:hueOff val="0"/>
              <a:satOff val="0"/>
              <a:lumOff val="0"/>
              <a:alphaOff val="0"/>
              <a:shade val="9000"/>
              <a:satMod val="105000"/>
              <a:alpha val="48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el-GR" sz="1400" b="1" kern="1200" dirty="0">
              <a:effectLst>
                <a:outerShdw blurRad="38100" dist="38100" dir="2700000" algn="tl">
                  <a:srgbClr val="000000">
                    <a:alpha val="43137"/>
                  </a:srgbClr>
                </a:outerShdw>
              </a:effectLst>
              <a:latin typeface="+mj-lt"/>
            </a:rPr>
            <a:t>Επίπεδο 3</a:t>
          </a:r>
          <a:endParaRPr lang="en-US" sz="1400" kern="1200" dirty="0">
            <a:latin typeface="+mj-lt"/>
          </a:endParaRPr>
        </a:p>
      </dsp:txBody>
      <dsp:txXfrm>
        <a:off x="4095104" y="608541"/>
        <a:ext cx="847263" cy="564841"/>
      </dsp:txXfrm>
    </dsp:sp>
    <dsp:sp modelId="{00D86B7A-AB58-45E4-B087-2003871912C4}">
      <dsp:nvSpPr>
        <dsp:cNvPr id="0" name=""/>
        <dsp:cNvSpPr/>
      </dsp:nvSpPr>
      <dsp:spPr>
        <a:xfrm>
          <a:off x="5083577" y="608541"/>
          <a:ext cx="1412104" cy="564841"/>
        </a:xfrm>
        <a:prstGeom prst="chevron">
          <a:avLst/>
        </a:prstGeom>
        <a:solidFill>
          <a:schemeClr val="accent5"/>
        </a:solidFill>
        <a:ln>
          <a:noFill/>
        </a:ln>
        <a:effectLst>
          <a:outerShdw blurRad="57150" dist="38100" dir="5400000" algn="ctr" rotWithShape="0">
            <a:schemeClr val="accent6">
              <a:hueOff val="0"/>
              <a:satOff val="0"/>
              <a:lumOff val="0"/>
              <a:alphaOff val="0"/>
              <a:shade val="9000"/>
              <a:satMod val="105000"/>
              <a:alpha val="48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el-GR" sz="1400" b="1" kern="1200" dirty="0">
              <a:effectLst>
                <a:outerShdw blurRad="38100" dist="38100" dir="2700000" algn="tl">
                  <a:srgbClr val="000000">
                    <a:alpha val="43137"/>
                  </a:srgbClr>
                </a:outerShdw>
              </a:effectLst>
              <a:latin typeface="+mj-lt"/>
            </a:rPr>
            <a:t>Επίπεδο 4</a:t>
          </a:r>
          <a:endParaRPr lang="en-US" sz="1400" kern="1200" dirty="0">
            <a:latin typeface="+mj-lt"/>
          </a:endParaRPr>
        </a:p>
      </dsp:txBody>
      <dsp:txXfrm>
        <a:off x="5365998" y="608541"/>
        <a:ext cx="847263" cy="564841"/>
      </dsp:txXfrm>
    </dsp:sp>
    <dsp:sp modelId="{DA7CAE90-835D-4D40-8EE3-81AE8FB10AFA}">
      <dsp:nvSpPr>
        <dsp:cNvPr id="0" name=""/>
        <dsp:cNvSpPr/>
      </dsp:nvSpPr>
      <dsp:spPr>
        <a:xfrm>
          <a:off x="6354472" y="608541"/>
          <a:ext cx="1412104" cy="564841"/>
        </a:xfrm>
        <a:prstGeom prst="chevron">
          <a:avLst/>
        </a:prstGeom>
        <a:solidFill>
          <a:schemeClr val="accent4"/>
        </a:solidFill>
        <a:ln>
          <a:noFill/>
        </a:ln>
        <a:effectLst>
          <a:outerShdw blurRad="57150" dist="38100" dir="5400000" algn="ctr" rotWithShape="0">
            <a:schemeClr val="accent2">
              <a:hueOff val="0"/>
              <a:satOff val="0"/>
              <a:lumOff val="0"/>
              <a:alphaOff val="0"/>
              <a:shade val="9000"/>
              <a:satMod val="105000"/>
              <a:alpha val="48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el-GR" sz="1400" b="1" kern="1200" dirty="0">
              <a:effectLst>
                <a:outerShdw blurRad="38100" dist="38100" dir="2700000" algn="tl">
                  <a:srgbClr val="000000">
                    <a:alpha val="43137"/>
                  </a:srgbClr>
                </a:outerShdw>
              </a:effectLst>
              <a:latin typeface="+mj-lt"/>
            </a:rPr>
            <a:t>Επίπεδο 5</a:t>
          </a:r>
          <a:endParaRPr lang="en-US" sz="1400" kern="1200" dirty="0">
            <a:latin typeface="+mj-lt"/>
          </a:endParaRPr>
        </a:p>
      </dsp:txBody>
      <dsp:txXfrm>
        <a:off x="6636893" y="608541"/>
        <a:ext cx="847263" cy="564841"/>
      </dsp:txXfrm>
    </dsp:sp>
    <dsp:sp modelId="{3070C8CA-6900-4397-8F23-01DA8BC1AEFC}">
      <dsp:nvSpPr>
        <dsp:cNvPr id="0" name=""/>
        <dsp:cNvSpPr/>
      </dsp:nvSpPr>
      <dsp:spPr>
        <a:xfrm>
          <a:off x="7625367" y="608541"/>
          <a:ext cx="1412104" cy="564841"/>
        </a:xfrm>
        <a:prstGeom prst="chevron">
          <a:avLst/>
        </a:prstGeom>
        <a:solidFill>
          <a:schemeClr val="accent3"/>
        </a:solidFill>
        <a:ln>
          <a:noFill/>
        </a:ln>
        <a:effectLst>
          <a:outerShdw blurRad="57150" dist="38100" dir="5400000" algn="ctr" rotWithShape="0">
            <a:schemeClr val="accent3">
              <a:hueOff val="0"/>
              <a:satOff val="0"/>
              <a:lumOff val="0"/>
              <a:alphaOff val="0"/>
              <a:shade val="9000"/>
              <a:satMod val="105000"/>
              <a:alpha val="48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el-GR" sz="1400" b="1" kern="1200" dirty="0">
              <a:effectLst>
                <a:outerShdw blurRad="38100" dist="38100" dir="2700000" algn="tl">
                  <a:srgbClr val="000000">
                    <a:alpha val="43137"/>
                  </a:srgbClr>
                </a:outerShdw>
              </a:effectLst>
              <a:latin typeface="+mj-lt"/>
            </a:rPr>
            <a:t>Επίπεδο 6</a:t>
          </a:r>
          <a:endParaRPr lang="en-US" sz="1400" b="1" kern="1200" dirty="0">
            <a:latin typeface="+mj-lt"/>
          </a:endParaRPr>
        </a:p>
      </dsp:txBody>
      <dsp:txXfrm>
        <a:off x="7907788" y="608541"/>
        <a:ext cx="847263" cy="564841"/>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B87A48-9957-49B1-AEB9-341147403C90}">
      <dsp:nvSpPr>
        <dsp:cNvPr id="0" name=""/>
        <dsp:cNvSpPr/>
      </dsp:nvSpPr>
      <dsp:spPr>
        <a:xfrm>
          <a:off x="0" y="409889"/>
          <a:ext cx="1338898" cy="535559"/>
        </a:xfrm>
        <a:prstGeom prst="chevron">
          <a:avLst/>
        </a:prstGeom>
        <a:solidFill>
          <a:srgbClr val="FF3300"/>
        </a:solidFill>
        <a:ln>
          <a:noFill/>
        </a:ln>
        <a:effectLst>
          <a:outerShdw blurRad="57150" dist="38100" dir="5400000" algn="ctr" rotWithShape="0">
            <a:schemeClr val="accent2">
              <a:hueOff val="0"/>
              <a:satOff val="0"/>
              <a:lumOff val="0"/>
              <a:alphaOff val="0"/>
              <a:shade val="9000"/>
              <a:satMod val="105000"/>
              <a:alpha val="48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008" tIns="20003" rIns="20003" bIns="20003" numCol="1" spcCol="1270" anchor="ctr" anchorCtr="0">
          <a:noAutofit/>
        </a:bodyPr>
        <a:lstStyle/>
        <a:p>
          <a:pPr marL="0" lvl="0" indent="0" algn="ctr" defTabSz="666750">
            <a:lnSpc>
              <a:spcPct val="90000"/>
            </a:lnSpc>
            <a:spcBef>
              <a:spcPct val="0"/>
            </a:spcBef>
            <a:spcAft>
              <a:spcPct val="35000"/>
            </a:spcAft>
            <a:buNone/>
          </a:pPr>
          <a:r>
            <a:rPr lang="el-GR" sz="1500" b="1" kern="1200" dirty="0">
              <a:effectLst>
                <a:outerShdw blurRad="38100" dist="38100" dir="2700000" algn="tl">
                  <a:srgbClr val="000000">
                    <a:alpha val="43137"/>
                  </a:srgbClr>
                </a:outerShdw>
              </a:effectLst>
            </a:rPr>
            <a:t>Επίπεδο 1</a:t>
          </a:r>
          <a:r>
            <a:rPr lang="el-GR" sz="1500" b="1" kern="1200" baseline="30000" dirty="0">
              <a:effectLst>
                <a:outerShdw blurRad="38100" dist="38100" dir="2700000" algn="tl">
                  <a:srgbClr val="000000">
                    <a:alpha val="43137"/>
                  </a:srgbClr>
                </a:outerShdw>
              </a:effectLst>
            </a:rPr>
            <a:t>α</a:t>
          </a:r>
          <a:r>
            <a:rPr lang="el-GR" sz="1500" b="1" kern="1200" dirty="0">
              <a:effectLst>
                <a:outerShdw blurRad="38100" dist="38100" dir="2700000" algn="tl">
                  <a:srgbClr val="000000">
                    <a:alpha val="43137"/>
                  </a:srgbClr>
                </a:outerShdw>
              </a:effectLst>
            </a:rPr>
            <a:t>/1</a:t>
          </a:r>
          <a:r>
            <a:rPr lang="el-GR" sz="1500" b="1" kern="1200" baseline="30000" dirty="0">
              <a:effectLst>
                <a:outerShdw blurRad="38100" dist="38100" dir="2700000" algn="tl">
                  <a:srgbClr val="000000">
                    <a:alpha val="43137"/>
                  </a:srgbClr>
                </a:outerShdw>
              </a:effectLst>
            </a:rPr>
            <a:t>β</a:t>
          </a:r>
          <a:r>
            <a:rPr lang="el-GR" sz="1500" b="1" kern="1200" dirty="0">
              <a:effectLst>
                <a:outerShdw blurRad="38100" dist="38100" dir="2700000" algn="tl">
                  <a:srgbClr val="000000">
                    <a:alpha val="43137"/>
                  </a:srgbClr>
                </a:outerShdw>
              </a:effectLst>
            </a:rPr>
            <a:t> </a:t>
          </a:r>
          <a:endParaRPr lang="en-US" sz="1500" kern="1200" dirty="0"/>
        </a:p>
      </dsp:txBody>
      <dsp:txXfrm>
        <a:off x="267780" y="409889"/>
        <a:ext cx="803339" cy="535559"/>
      </dsp:txXfrm>
    </dsp:sp>
    <dsp:sp modelId="{BCA8B911-30F8-43FD-804E-44D07CD3C075}">
      <dsp:nvSpPr>
        <dsp:cNvPr id="0" name=""/>
        <dsp:cNvSpPr/>
      </dsp:nvSpPr>
      <dsp:spPr>
        <a:xfrm>
          <a:off x="1205008" y="409889"/>
          <a:ext cx="1338898" cy="535559"/>
        </a:xfrm>
        <a:prstGeom prst="chevron">
          <a:avLst/>
        </a:prstGeom>
        <a:solidFill>
          <a:srgbClr val="FF6600"/>
        </a:solidFill>
        <a:ln>
          <a:noFill/>
        </a:ln>
        <a:effectLst>
          <a:outerShdw blurRad="57150" dist="38100" dir="5400000" algn="ctr" rotWithShape="0">
            <a:schemeClr val="accent3">
              <a:hueOff val="0"/>
              <a:satOff val="0"/>
              <a:lumOff val="0"/>
              <a:alphaOff val="0"/>
              <a:shade val="9000"/>
              <a:satMod val="105000"/>
              <a:alpha val="48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008" tIns="20003" rIns="20003" bIns="20003" numCol="1" spcCol="1270" anchor="ctr" anchorCtr="0">
          <a:noAutofit/>
        </a:bodyPr>
        <a:lstStyle/>
        <a:p>
          <a:pPr marL="0" lvl="0" indent="0" algn="ctr" defTabSz="666750">
            <a:lnSpc>
              <a:spcPct val="90000"/>
            </a:lnSpc>
            <a:spcBef>
              <a:spcPct val="0"/>
            </a:spcBef>
            <a:spcAft>
              <a:spcPct val="35000"/>
            </a:spcAft>
            <a:buNone/>
          </a:pPr>
          <a:r>
            <a:rPr lang="el-GR" sz="1500" b="1" kern="1200" dirty="0">
              <a:effectLst>
                <a:outerShdw blurRad="38100" dist="38100" dir="2700000" algn="tl">
                  <a:srgbClr val="000000">
                    <a:alpha val="43137"/>
                  </a:srgbClr>
                </a:outerShdw>
              </a:effectLst>
            </a:rPr>
            <a:t>Επίπεδο 1</a:t>
          </a:r>
          <a:endParaRPr lang="en-US" sz="1500" b="1" kern="1200" dirty="0">
            <a:effectLst>
              <a:outerShdw blurRad="38100" dist="38100" dir="2700000" algn="tl">
                <a:srgbClr val="000000">
                  <a:alpha val="43137"/>
                </a:srgbClr>
              </a:outerShdw>
            </a:effectLst>
          </a:endParaRPr>
        </a:p>
      </dsp:txBody>
      <dsp:txXfrm>
        <a:off x="1472788" y="409889"/>
        <a:ext cx="803339" cy="535559"/>
      </dsp:txXfrm>
    </dsp:sp>
    <dsp:sp modelId="{ED2E8986-08EC-4BCF-BE7C-7E26DAB8589E}">
      <dsp:nvSpPr>
        <dsp:cNvPr id="0" name=""/>
        <dsp:cNvSpPr/>
      </dsp:nvSpPr>
      <dsp:spPr>
        <a:xfrm>
          <a:off x="2410017" y="409889"/>
          <a:ext cx="1338898" cy="535559"/>
        </a:xfrm>
        <a:prstGeom prst="chevron">
          <a:avLst/>
        </a:prstGeom>
        <a:solidFill>
          <a:srgbClr val="FFCC00"/>
        </a:solidFill>
        <a:ln>
          <a:noFill/>
        </a:ln>
        <a:effectLst>
          <a:outerShdw blurRad="57150" dist="38100" dir="5400000" algn="ctr" rotWithShape="0">
            <a:schemeClr val="accent4">
              <a:hueOff val="0"/>
              <a:satOff val="0"/>
              <a:lumOff val="0"/>
              <a:alphaOff val="0"/>
              <a:shade val="9000"/>
              <a:satMod val="105000"/>
              <a:alpha val="48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008" tIns="20003" rIns="20003" bIns="20003" numCol="1" spcCol="1270" anchor="ctr" anchorCtr="0">
          <a:noAutofit/>
        </a:bodyPr>
        <a:lstStyle/>
        <a:p>
          <a:pPr marL="0" lvl="0" indent="0" algn="ctr" defTabSz="666750">
            <a:lnSpc>
              <a:spcPct val="90000"/>
            </a:lnSpc>
            <a:spcBef>
              <a:spcPct val="0"/>
            </a:spcBef>
            <a:spcAft>
              <a:spcPct val="35000"/>
            </a:spcAft>
            <a:buNone/>
          </a:pPr>
          <a:r>
            <a:rPr lang="el-GR" sz="1500" b="1" kern="1200" dirty="0">
              <a:effectLst>
                <a:outerShdw blurRad="38100" dist="38100" dir="2700000" algn="tl">
                  <a:srgbClr val="000000">
                    <a:alpha val="43137"/>
                  </a:srgbClr>
                </a:outerShdw>
              </a:effectLst>
            </a:rPr>
            <a:t>Επίπεδο 2</a:t>
          </a:r>
          <a:endParaRPr lang="en-US" sz="1500" kern="1200" dirty="0"/>
        </a:p>
      </dsp:txBody>
      <dsp:txXfrm>
        <a:off x="2677797" y="409889"/>
        <a:ext cx="803339" cy="535559"/>
      </dsp:txXfrm>
    </dsp:sp>
    <dsp:sp modelId="{3CC33277-AF24-4D8C-8C17-8D6959BB4CFC}">
      <dsp:nvSpPr>
        <dsp:cNvPr id="0" name=""/>
        <dsp:cNvSpPr/>
      </dsp:nvSpPr>
      <dsp:spPr>
        <a:xfrm>
          <a:off x="3615026" y="409889"/>
          <a:ext cx="1338898" cy="535559"/>
        </a:xfrm>
        <a:prstGeom prst="chevron">
          <a:avLst/>
        </a:prstGeom>
        <a:solidFill>
          <a:schemeClr val="accent6"/>
        </a:solidFill>
        <a:ln>
          <a:noFill/>
        </a:ln>
        <a:effectLst>
          <a:outerShdw blurRad="57150" dist="38100" dir="5400000" algn="ctr" rotWithShape="0">
            <a:schemeClr val="accent5">
              <a:hueOff val="0"/>
              <a:satOff val="0"/>
              <a:lumOff val="0"/>
              <a:alphaOff val="0"/>
              <a:shade val="9000"/>
              <a:satMod val="105000"/>
              <a:alpha val="48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008" tIns="20003" rIns="20003" bIns="20003" numCol="1" spcCol="1270" anchor="ctr" anchorCtr="0">
          <a:noAutofit/>
        </a:bodyPr>
        <a:lstStyle/>
        <a:p>
          <a:pPr marL="0" lvl="0" indent="0" algn="ctr" defTabSz="666750">
            <a:lnSpc>
              <a:spcPct val="90000"/>
            </a:lnSpc>
            <a:spcBef>
              <a:spcPct val="0"/>
            </a:spcBef>
            <a:spcAft>
              <a:spcPct val="35000"/>
            </a:spcAft>
            <a:buNone/>
          </a:pPr>
          <a:r>
            <a:rPr lang="el-GR" sz="1500" b="1" kern="1200" dirty="0">
              <a:effectLst>
                <a:outerShdw blurRad="38100" dist="38100" dir="2700000" algn="tl">
                  <a:srgbClr val="000000">
                    <a:alpha val="43137"/>
                  </a:srgbClr>
                </a:outerShdw>
              </a:effectLst>
            </a:rPr>
            <a:t>Επίπεδο 3</a:t>
          </a:r>
          <a:endParaRPr lang="en-US" sz="1500" kern="1200" dirty="0"/>
        </a:p>
      </dsp:txBody>
      <dsp:txXfrm>
        <a:off x="3882806" y="409889"/>
        <a:ext cx="803339" cy="535559"/>
      </dsp:txXfrm>
    </dsp:sp>
    <dsp:sp modelId="{00D86B7A-AB58-45E4-B087-2003871912C4}">
      <dsp:nvSpPr>
        <dsp:cNvPr id="0" name=""/>
        <dsp:cNvSpPr/>
      </dsp:nvSpPr>
      <dsp:spPr>
        <a:xfrm>
          <a:off x="4820035" y="409889"/>
          <a:ext cx="1338898" cy="535559"/>
        </a:xfrm>
        <a:prstGeom prst="chevron">
          <a:avLst/>
        </a:prstGeom>
        <a:solidFill>
          <a:schemeClr val="accent5"/>
        </a:solidFill>
        <a:ln>
          <a:noFill/>
        </a:ln>
        <a:effectLst>
          <a:outerShdw blurRad="57150" dist="38100" dir="5400000" algn="ctr" rotWithShape="0">
            <a:schemeClr val="accent6">
              <a:hueOff val="0"/>
              <a:satOff val="0"/>
              <a:lumOff val="0"/>
              <a:alphaOff val="0"/>
              <a:shade val="9000"/>
              <a:satMod val="105000"/>
              <a:alpha val="48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008" tIns="20003" rIns="20003" bIns="20003" numCol="1" spcCol="1270" anchor="ctr" anchorCtr="0">
          <a:noAutofit/>
        </a:bodyPr>
        <a:lstStyle/>
        <a:p>
          <a:pPr marL="0" lvl="0" indent="0" algn="ctr" defTabSz="666750">
            <a:lnSpc>
              <a:spcPct val="90000"/>
            </a:lnSpc>
            <a:spcBef>
              <a:spcPct val="0"/>
            </a:spcBef>
            <a:spcAft>
              <a:spcPct val="35000"/>
            </a:spcAft>
            <a:buNone/>
          </a:pPr>
          <a:r>
            <a:rPr lang="el-GR" sz="1500" b="1" kern="1200" dirty="0">
              <a:effectLst>
                <a:outerShdw blurRad="38100" dist="38100" dir="2700000" algn="tl">
                  <a:srgbClr val="000000">
                    <a:alpha val="43137"/>
                  </a:srgbClr>
                </a:outerShdw>
              </a:effectLst>
            </a:rPr>
            <a:t>Επίπεδο 4</a:t>
          </a:r>
          <a:endParaRPr lang="en-US" sz="1500" kern="1200" dirty="0"/>
        </a:p>
      </dsp:txBody>
      <dsp:txXfrm>
        <a:off x="5087815" y="409889"/>
        <a:ext cx="803339" cy="535559"/>
      </dsp:txXfrm>
    </dsp:sp>
    <dsp:sp modelId="{DA7CAE90-835D-4D40-8EE3-81AE8FB10AFA}">
      <dsp:nvSpPr>
        <dsp:cNvPr id="0" name=""/>
        <dsp:cNvSpPr/>
      </dsp:nvSpPr>
      <dsp:spPr>
        <a:xfrm>
          <a:off x="6025044" y="409889"/>
          <a:ext cx="1338898" cy="535559"/>
        </a:xfrm>
        <a:prstGeom prst="chevron">
          <a:avLst/>
        </a:prstGeom>
        <a:solidFill>
          <a:schemeClr val="accent4"/>
        </a:solidFill>
        <a:ln>
          <a:noFill/>
        </a:ln>
        <a:effectLst>
          <a:outerShdw blurRad="57150" dist="38100" dir="5400000" algn="ctr" rotWithShape="0">
            <a:schemeClr val="accent2">
              <a:hueOff val="0"/>
              <a:satOff val="0"/>
              <a:lumOff val="0"/>
              <a:alphaOff val="0"/>
              <a:shade val="9000"/>
              <a:satMod val="105000"/>
              <a:alpha val="48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008" tIns="20003" rIns="20003" bIns="20003" numCol="1" spcCol="1270" anchor="ctr" anchorCtr="0">
          <a:noAutofit/>
        </a:bodyPr>
        <a:lstStyle/>
        <a:p>
          <a:pPr marL="0" lvl="0" indent="0" algn="ctr" defTabSz="666750">
            <a:lnSpc>
              <a:spcPct val="90000"/>
            </a:lnSpc>
            <a:spcBef>
              <a:spcPct val="0"/>
            </a:spcBef>
            <a:spcAft>
              <a:spcPct val="35000"/>
            </a:spcAft>
            <a:buNone/>
          </a:pPr>
          <a:r>
            <a:rPr lang="el-GR" sz="1500" b="1" kern="1200" dirty="0">
              <a:effectLst>
                <a:outerShdw blurRad="38100" dist="38100" dir="2700000" algn="tl">
                  <a:srgbClr val="000000">
                    <a:alpha val="43137"/>
                  </a:srgbClr>
                </a:outerShdw>
              </a:effectLst>
            </a:rPr>
            <a:t>Επίπεδο 5</a:t>
          </a:r>
          <a:endParaRPr lang="en-US" sz="1500" kern="1200" dirty="0"/>
        </a:p>
      </dsp:txBody>
      <dsp:txXfrm>
        <a:off x="6292824" y="409889"/>
        <a:ext cx="803339" cy="535559"/>
      </dsp:txXfrm>
    </dsp:sp>
    <dsp:sp modelId="{3070C8CA-6900-4397-8F23-01DA8BC1AEFC}">
      <dsp:nvSpPr>
        <dsp:cNvPr id="0" name=""/>
        <dsp:cNvSpPr/>
      </dsp:nvSpPr>
      <dsp:spPr>
        <a:xfrm>
          <a:off x="7230053" y="409889"/>
          <a:ext cx="1338898" cy="535559"/>
        </a:xfrm>
        <a:prstGeom prst="chevron">
          <a:avLst/>
        </a:prstGeom>
        <a:solidFill>
          <a:schemeClr val="accent3"/>
        </a:solidFill>
        <a:ln>
          <a:noFill/>
        </a:ln>
        <a:effectLst>
          <a:outerShdw blurRad="57150" dist="38100" dir="5400000" algn="ctr" rotWithShape="0">
            <a:schemeClr val="accent3">
              <a:hueOff val="0"/>
              <a:satOff val="0"/>
              <a:lumOff val="0"/>
              <a:alphaOff val="0"/>
              <a:shade val="9000"/>
              <a:satMod val="105000"/>
              <a:alpha val="48000"/>
            </a:scheme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008" tIns="20003" rIns="20003" bIns="20003" numCol="1" spcCol="1270" anchor="ctr" anchorCtr="0">
          <a:noAutofit/>
        </a:bodyPr>
        <a:lstStyle/>
        <a:p>
          <a:pPr marL="0" lvl="0" indent="0" algn="ctr" defTabSz="666750">
            <a:lnSpc>
              <a:spcPct val="90000"/>
            </a:lnSpc>
            <a:spcBef>
              <a:spcPct val="0"/>
            </a:spcBef>
            <a:spcAft>
              <a:spcPct val="35000"/>
            </a:spcAft>
            <a:buNone/>
          </a:pPr>
          <a:r>
            <a:rPr lang="el-GR" sz="1500" b="1" kern="1200" dirty="0">
              <a:effectLst>
                <a:outerShdw blurRad="38100" dist="38100" dir="2700000" algn="tl">
                  <a:srgbClr val="000000">
                    <a:alpha val="43137"/>
                  </a:srgbClr>
                </a:outerShdw>
              </a:effectLst>
            </a:rPr>
            <a:t>Επίπεδο 6</a:t>
          </a:r>
          <a:endParaRPr lang="en-US" sz="1500" kern="1200" dirty="0"/>
        </a:p>
      </dsp:txBody>
      <dsp:txXfrm>
        <a:off x="7497833" y="409889"/>
        <a:ext cx="803339" cy="535559"/>
      </dsp:txXfrm>
    </dsp:sp>
  </dsp:spTree>
</dsp:drawing>
</file>

<file path=ppt/diagrams/layout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4.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5.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6.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7.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37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50443" y="0"/>
            <a:ext cx="2945659" cy="493713"/>
          </a:xfrm>
          <a:prstGeom prst="rect">
            <a:avLst/>
          </a:prstGeom>
        </p:spPr>
        <p:txBody>
          <a:bodyPr vert="horz" lIns="91440" tIns="45720" rIns="91440" bIns="45720" rtlCol="0"/>
          <a:lstStyle>
            <a:lvl1pPr algn="r">
              <a:defRPr sz="1200"/>
            </a:lvl1pPr>
          </a:lstStyle>
          <a:p>
            <a:fld id="{C567B0CA-12BE-49D1-8DA9-FEEA8ED41A28}" type="datetimeFigureOut">
              <a:rPr lang="en-US" smtClean="0"/>
              <a:pPr/>
              <a:t>1/15/2018</a:t>
            </a:fld>
            <a:endParaRPr lang="en-US"/>
          </a:p>
        </p:txBody>
      </p:sp>
      <p:sp>
        <p:nvSpPr>
          <p:cNvPr id="4" name="Footer Placeholder 3"/>
          <p:cNvSpPr>
            <a:spLocks noGrp="1"/>
          </p:cNvSpPr>
          <p:nvPr>
            <p:ph type="ftr" sz="quarter" idx="2"/>
          </p:nvPr>
        </p:nvSpPr>
        <p:spPr>
          <a:xfrm>
            <a:off x="0" y="9378824"/>
            <a:ext cx="2945659" cy="49371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50443" y="9378824"/>
            <a:ext cx="2945659" cy="493713"/>
          </a:xfrm>
          <a:prstGeom prst="rect">
            <a:avLst/>
          </a:prstGeom>
        </p:spPr>
        <p:txBody>
          <a:bodyPr vert="horz" lIns="91440" tIns="45720" rIns="91440" bIns="45720" rtlCol="0" anchor="b"/>
          <a:lstStyle>
            <a:lvl1pPr algn="r">
              <a:defRPr sz="1200"/>
            </a:lvl1pPr>
          </a:lstStyle>
          <a:p>
            <a:fld id="{3DE8D702-A379-4C75-9B30-971A14ABD076}" type="slidenum">
              <a:rPr lang="en-US" smtClean="0"/>
              <a:pPr/>
              <a:t>‹#›</a:t>
            </a:fld>
            <a:endParaRPr lang="en-US"/>
          </a:p>
        </p:txBody>
      </p:sp>
    </p:spTree>
    <p:extLst>
      <p:ext uri="{BB962C8B-B14F-4D97-AF65-F5344CB8AC3E}">
        <p14:creationId xmlns:p14="http://schemas.microsoft.com/office/powerpoint/2010/main" val="33008589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3713"/>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50443" y="0"/>
            <a:ext cx="2945659" cy="493713"/>
          </a:xfrm>
          <a:prstGeom prst="rect">
            <a:avLst/>
          </a:prstGeom>
        </p:spPr>
        <p:txBody>
          <a:bodyPr vert="horz" lIns="91440" tIns="45720" rIns="91440" bIns="45720" rtlCol="0"/>
          <a:lstStyle>
            <a:lvl1pPr algn="r">
              <a:defRPr sz="1200"/>
            </a:lvl1pPr>
          </a:lstStyle>
          <a:p>
            <a:pPr>
              <a:defRPr/>
            </a:pPr>
            <a:fld id="{D443703B-8243-451C-A70E-84EE8A398E7B}" type="datetimeFigureOut">
              <a:rPr lang="en-US"/>
              <a:pPr>
                <a:defRPr/>
              </a:pPr>
              <a:t>1/15/2018</a:t>
            </a:fld>
            <a:endParaRPr lang="en-US"/>
          </a:p>
        </p:txBody>
      </p:sp>
      <p:sp>
        <p:nvSpPr>
          <p:cNvPr id="4" name="Slide Image Placeholder 3"/>
          <p:cNvSpPr>
            <a:spLocks noGrp="1" noRot="1" noChangeAspect="1"/>
          </p:cNvSpPr>
          <p:nvPr>
            <p:ph type="sldImg" idx="2"/>
          </p:nvPr>
        </p:nvSpPr>
        <p:spPr>
          <a:xfrm>
            <a:off x="931863" y="741363"/>
            <a:ext cx="4933950" cy="370205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79768" y="4690269"/>
            <a:ext cx="5438140" cy="4443413"/>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9378824"/>
            <a:ext cx="2945659" cy="493713"/>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50443" y="9378824"/>
            <a:ext cx="2945659" cy="493713"/>
          </a:xfrm>
          <a:prstGeom prst="rect">
            <a:avLst/>
          </a:prstGeom>
        </p:spPr>
        <p:txBody>
          <a:bodyPr vert="horz" lIns="91440" tIns="45720" rIns="91440" bIns="45720" rtlCol="0" anchor="b"/>
          <a:lstStyle>
            <a:lvl1pPr algn="r">
              <a:defRPr sz="1200"/>
            </a:lvl1pPr>
          </a:lstStyle>
          <a:p>
            <a:pPr>
              <a:defRPr/>
            </a:pPr>
            <a:fld id="{D8AC4E7B-8EF2-40EA-A7AD-D2415CA68766}" type="slidenum">
              <a:rPr lang="en-US"/>
              <a:pPr>
                <a:defRPr/>
              </a:pPr>
              <a:t>‹#›</a:t>
            </a:fld>
            <a:endParaRPr lang="en-US"/>
          </a:p>
        </p:txBody>
      </p:sp>
    </p:spTree>
    <p:extLst>
      <p:ext uri="{BB962C8B-B14F-4D97-AF65-F5344CB8AC3E}">
        <p14:creationId xmlns:p14="http://schemas.microsoft.com/office/powerpoint/2010/main" val="36645172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D8AC4E7B-8EF2-40EA-A7AD-D2415CA68766}" type="slidenum">
              <a:rPr lang="en-US" smtClean="0"/>
              <a:pPr>
                <a:defRPr/>
              </a:pPr>
              <a:t>1</a:t>
            </a:fld>
            <a:endParaRPr lang="en-US"/>
          </a:p>
        </p:txBody>
      </p:sp>
    </p:spTree>
    <p:extLst>
      <p:ext uri="{BB962C8B-B14F-4D97-AF65-F5344CB8AC3E}">
        <p14:creationId xmlns:p14="http://schemas.microsoft.com/office/powerpoint/2010/main" val="6083160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04829" lvl="1" indent="-342900" algn="just">
              <a:spcAft>
                <a:spcPts val="450"/>
              </a:spcAft>
            </a:pPr>
            <a:r>
              <a:rPr lang="el-GR" sz="1200" kern="1200" dirty="0">
                <a:solidFill>
                  <a:schemeClr val="tx1"/>
                </a:solidFill>
                <a:latin typeface="+mn-lt"/>
                <a:ea typeface="+mn-ea"/>
                <a:cs typeface="+mn-cs"/>
              </a:rPr>
              <a:t>Παρέχει ενδείξεις για τα μαθησιακά αποτελέσματα του κυπριακού εκπαιδευτικού συστήματος, τόσο συγκρινόμενου με άλλα σε διεθνές επίπεδο, όσο και </a:t>
            </a:r>
            <a:r>
              <a:rPr lang="el-GR" sz="1200" b="1" kern="1200" dirty="0">
                <a:solidFill>
                  <a:schemeClr val="tx1"/>
                </a:solidFill>
                <a:latin typeface="+mn-lt"/>
                <a:ea typeface="+mn-ea"/>
                <a:cs typeface="+mn-cs"/>
              </a:rPr>
              <a:t>διαχρονικά εντός του συστήματος</a:t>
            </a:r>
            <a:r>
              <a:rPr lang="el-GR" sz="1200" kern="1200" dirty="0">
                <a:solidFill>
                  <a:schemeClr val="tx1"/>
                </a:solidFill>
                <a:latin typeface="+mn-lt"/>
                <a:ea typeface="+mn-ea"/>
                <a:cs typeface="+mn-cs"/>
              </a:rPr>
              <a:t>. </a:t>
            </a:r>
          </a:p>
          <a:p>
            <a:pPr marL="552143" lvl="1" indent="-342900" algn="just">
              <a:spcAft>
                <a:spcPts val="450"/>
              </a:spcAft>
            </a:pPr>
            <a:r>
              <a:rPr lang="el-GR" sz="1200" kern="1200" dirty="0">
                <a:solidFill>
                  <a:schemeClr val="tx1"/>
                </a:solidFill>
                <a:latin typeface="+mn-lt"/>
                <a:ea typeface="+mn-ea"/>
                <a:cs typeface="+mn-cs"/>
              </a:rPr>
              <a:t>Μπορεί να συνεισφέρει στη </a:t>
            </a:r>
            <a:r>
              <a:rPr lang="el-GR" sz="1200" b="1" kern="1200" dirty="0">
                <a:solidFill>
                  <a:schemeClr val="tx1"/>
                </a:solidFill>
                <a:latin typeface="+mn-lt"/>
                <a:ea typeface="+mn-ea"/>
                <a:cs typeface="+mn-cs"/>
              </a:rPr>
              <a:t>μακροπρόθεσμη αξιολόγηση</a:t>
            </a:r>
            <a:r>
              <a:rPr lang="en-US" sz="1200" b="1" kern="1200" dirty="0">
                <a:solidFill>
                  <a:schemeClr val="tx1"/>
                </a:solidFill>
                <a:latin typeface="+mn-lt"/>
                <a:ea typeface="+mn-ea"/>
                <a:cs typeface="+mn-cs"/>
              </a:rPr>
              <a:t> </a:t>
            </a:r>
            <a:r>
              <a:rPr lang="el-GR" sz="1200" kern="1200" dirty="0">
                <a:solidFill>
                  <a:schemeClr val="tx1"/>
                </a:solidFill>
                <a:latin typeface="+mn-lt"/>
                <a:ea typeface="+mn-ea"/>
                <a:cs typeface="+mn-cs"/>
              </a:rPr>
              <a:t>της αποτελεσματικότητας των εκπαιδευτικών μεταρρυθμίσεων που προωθούνται, καθώς και στον καθορισμό και στην αναθεώρηση δεικτών και στόχων επίτευξης σε εθνικό επίπεδο. </a:t>
            </a:r>
          </a:p>
          <a:p>
            <a:pPr marL="214370" indent="-214370">
              <a:buFont typeface="Courier New" panose="02070309020205020404" pitchFamily="49" charset="0"/>
              <a:buChar char="o"/>
            </a:pPr>
            <a:endParaRPr lang="en-US" sz="4000" dirty="0"/>
          </a:p>
          <a:p>
            <a:endParaRPr lang="en-GB" sz="4000" dirty="0"/>
          </a:p>
          <a:p>
            <a:endParaRPr lang="en-US" dirty="0"/>
          </a:p>
        </p:txBody>
      </p:sp>
      <p:sp>
        <p:nvSpPr>
          <p:cNvPr id="4" name="Slide Number Placeholder 3"/>
          <p:cNvSpPr>
            <a:spLocks noGrp="1"/>
          </p:cNvSpPr>
          <p:nvPr>
            <p:ph type="sldNum" sz="quarter" idx="10"/>
          </p:nvPr>
        </p:nvSpPr>
        <p:spPr/>
        <p:txBody>
          <a:bodyPr/>
          <a:lstStyle/>
          <a:p>
            <a:pPr>
              <a:defRPr/>
            </a:pPr>
            <a:fld id="{D8AC4E7B-8EF2-40EA-A7AD-D2415CA68766}" type="slidenum">
              <a:rPr lang="en-US" smtClean="0"/>
              <a:pPr>
                <a:defRPr/>
              </a:pPr>
              <a:t>31</a:t>
            </a:fld>
            <a:endParaRPr lang="en-US"/>
          </a:p>
        </p:txBody>
      </p:sp>
    </p:spTree>
    <p:extLst>
      <p:ext uri="{BB962C8B-B14F-4D97-AF65-F5344CB8AC3E}">
        <p14:creationId xmlns:p14="http://schemas.microsoft.com/office/powerpoint/2010/main" val="14193892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pPr marL="404829" lvl="1" indent="-342900" algn="just">
              <a:spcAft>
                <a:spcPts val="450"/>
              </a:spcAft>
            </a:pPr>
            <a:r>
              <a:rPr lang="el-GR" sz="2300" kern="1200" dirty="0">
                <a:solidFill>
                  <a:schemeClr val="tx1"/>
                </a:solidFill>
                <a:latin typeface="+mn-lt"/>
                <a:ea typeface="+mn-ea"/>
                <a:cs typeface="+mn-cs"/>
              </a:rPr>
              <a:t>Συνιστά βασική </a:t>
            </a:r>
            <a:r>
              <a:rPr lang="el-GR" sz="2300" b="1" kern="1200" dirty="0">
                <a:solidFill>
                  <a:schemeClr val="tx1"/>
                </a:solidFill>
                <a:latin typeface="+mn-lt"/>
                <a:ea typeface="+mn-ea"/>
                <a:cs typeface="+mn-cs"/>
              </a:rPr>
              <a:t>πηγή οικονομικής ενίσχυσης </a:t>
            </a:r>
            <a:r>
              <a:rPr lang="el-GR" sz="2300" kern="1200" dirty="0">
                <a:solidFill>
                  <a:schemeClr val="tx1"/>
                </a:solidFill>
                <a:latin typeface="+mn-lt"/>
                <a:ea typeface="+mn-ea"/>
                <a:cs typeface="+mn-cs"/>
              </a:rPr>
              <a:t>του εκπαιδευτικού προγράμματος μιας χώρας. Αρκεί να αναφέρουμε ότι η </a:t>
            </a:r>
            <a:r>
              <a:rPr lang="el-GR" sz="2300" kern="1200" dirty="0" err="1">
                <a:solidFill>
                  <a:schemeClr val="tx1"/>
                </a:solidFill>
                <a:latin typeface="+mn-lt"/>
                <a:ea typeface="+mn-ea"/>
                <a:cs typeface="+mn-cs"/>
              </a:rPr>
              <a:t>Ευρωπα</a:t>
            </a:r>
            <a:r>
              <a:rPr lang="en-US" sz="2300" kern="1200" dirty="0">
                <a:solidFill>
                  <a:schemeClr val="tx1"/>
                </a:solidFill>
                <a:latin typeface="+mn-lt"/>
                <a:ea typeface="+mn-ea"/>
                <a:cs typeface="Calibri" panose="020F0502020204030204" pitchFamily="34" charset="0"/>
              </a:rPr>
              <a:t>ϊ</a:t>
            </a:r>
            <a:r>
              <a:rPr lang="el-GR" sz="2300" kern="1200" dirty="0" err="1">
                <a:solidFill>
                  <a:schemeClr val="tx1"/>
                </a:solidFill>
                <a:latin typeface="+mn-lt"/>
                <a:ea typeface="+mn-ea"/>
                <a:cs typeface="+mn-cs"/>
              </a:rPr>
              <a:t>κή</a:t>
            </a:r>
            <a:r>
              <a:rPr lang="el-GR" sz="2300" kern="1200" dirty="0">
                <a:solidFill>
                  <a:schemeClr val="tx1"/>
                </a:solidFill>
                <a:latin typeface="+mn-lt"/>
                <a:ea typeface="+mn-ea"/>
                <a:cs typeface="+mn-cs"/>
              </a:rPr>
              <a:t> Ένωση επενδύει κονδύλια στην εκπαίδευση των χωρών βάσει και αυτών των αποτελεσμάτων.</a:t>
            </a:r>
          </a:p>
          <a:p>
            <a:pPr marL="476285" lvl="1" indent="-342900" algn="just">
              <a:spcAft>
                <a:spcPts val="450"/>
              </a:spcAft>
            </a:pPr>
            <a:r>
              <a:rPr lang="el-GR" sz="2300" kern="1200" dirty="0">
                <a:solidFill>
                  <a:schemeClr val="tx1"/>
                </a:solidFill>
                <a:latin typeface="+mn-lt"/>
                <a:ea typeface="+mn-ea"/>
                <a:cs typeface="+mn-cs"/>
              </a:rPr>
              <a:t>Αποτελεί άλλωστε και μία </a:t>
            </a:r>
            <a:r>
              <a:rPr lang="el-GR" sz="2300" b="1" kern="1200" dirty="0">
                <a:solidFill>
                  <a:schemeClr val="tx1"/>
                </a:solidFill>
                <a:latin typeface="+mn-lt"/>
                <a:ea typeface="+mn-ea"/>
                <a:cs typeface="+mn-cs"/>
              </a:rPr>
              <a:t>πρόκληση</a:t>
            </a:r>
            <a:r>
              <a:rPr lang="el-GR" sz="2300" kern="1200" dirty="0">
                <a:solidFill>
                  <a:schemeClr val="tx1"/>
                </a:solidFill>
                <a:latin typeface="+mn-lt"/>
                <a:ea typeface="+mn-ea"/>
                <a:cs typeface="+mn-cs"/>
              </a:rPr>
              <a:t>! Είναι καιρός να αντιληφθούμε αν τελικώς τα αποτελέσματα της χώρας μας στο </a:t>
            </a:r>
            <a:r>
              <a:rPr lang="en-US" sz="2300" kern="1200" dirty="0">
                <a:solidFill>
                  <a:schemeClr val="tx1"/>
                </a:solidFill>
                <a:latin typeface="+mn-lt"/>
                <a:ea typeface="+mn-ea"/>
                <a:cs typeface="+mn-cs"/>
              </a:rPr>
              <a:t>PISA </a:t>
            </a:r>
            <a:r>
              <a:rPr lang="el-GR" sz="2300" kern="1200" dirty="0">
                <a:solidFill>
                  <a:schemeClr val="tx1"/>
                </a:solidFill>
                <a:latin typeface="+mn-lt"/>
                <a:ea typeface="+mn-ea"/>
                <a:cs typeface="+mn-cs"/>
              </a:rPr>
              <a:t> αντανακλούν την πραγματική εικόνα του εκπαιδευτικού μας συστήματος ή αν οι μαθητές/</a:t>
            </a:r>
            <a:r>
              <a:rPr lang="el-GR" sz="2300" kern="1200" dirty="0" err="1">
                <a:solidFill>
                  <a:schemeClr val="tx1"/>
                </a:solidFill>
                <a:latin typeface="+mn-lt"/>
                <a:ea typeface="+mn-ea"/>
                <a:cs typeface="+mn-cs"/>
              </a:rPr>
              <a:t>τριές</a:t>
            </a:r>
            <a:r>
              <a:rPr lang="el-GR" sz="2300" kern="1200" dirty="0">
                <a:solidFill>
                  <a:schemeClr val="tx1"/>
                </a:solidFill>
                <a:latin typeface="+mn-lt"/>
                <a:ea typeface="+mn-ea"/>
                <a:cs typeface="+mn-cs"/>
              </a:rPr>
              <a:t> μας δεν ενθαρρύνονται αρκετά για να συμμετέχουν σε αυτήν.</a:t>
            </a:r>
            <a:endParaRPr lang="en-US" sz="2300" kern="1200" dirty="0">
              <a:solidFill>
                <a:schemeClr val="tx1"/>
              </a:solidFill>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pPr>
              <a:defRPr/>
            </a:pPr>
            <a:fld id="{D8AC4E7B-8EF2-40EA-A7AD-D2415CA68766}" type="slidenum">
              <a:rPr lang="en-US" smtClean="0"/>
              <a:pPr>
                <a:defRPr/>
              </a:pPr>
              <a:t>32</a:t>
            </a:fld>
            <a:endParaRPr lang="en-US"/>
          </a:p>
        </p:txBody>
      </p:sp>
    </p:spTree>
    <p:extLst>
      <p:ext uri="{BB962C8B-B14F-4D97-AF65-F5344CB8AC3E}">
        <p14:creationId xmlns:p14="http://schemas.microsoft.com/office/powerpoint/2010/main" val="25780185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highlight>
                <a:srgbClr val="FFFF00"/>
              </a:highlight>
            </a:endParaRPr>
          </a:p>
        </p:txBody>
      </p:sp>
      <p:sp>
        <p:nvSpPr>
          <p:cNvPr id="4" name="Slide Number Placeholder 3"/>
          <p:cNvSpPr>
            <a:spLocks noGrp="1"/>
          </p:cNvSpPr>
          <p:nvPr>
            <p:ph type="sldNum" sz="quarter" idx="10"/>
          </p:nvPr>
        </p:nvSpPr>
        <p:spPr/>
        <p:txBody>
          <a:bodyPr/>
          <a:lstStyle/>
          <a:p>
            <a:pPr>
              <a:defRPr/>
            </a:pPr>
            <a:fld id="{D8AC4E7B-8EF2-40EA-A7AD-D2415CA68766}" type="slidenum">
              <a:rPr lang="en-US" smtClean="0"/>
              <a:pPr>
                <a:defRPr/>
              </a:pPr>
              <a:t>8</a:t>
            </a:fld>
            <a:endParaRPr lang="en-US"/>
          </a:p>
        </p:txBody>
      </p:sp>
    </p:spTree>
    <p:extLst>
      <p:ext uri="{BB962C8B-B14F-4D97-AF65-F5344CB8AC3E}">
        <p14:creationId xmlns:p14="http://schemas.microsoft.com/office/powerpoint/2010/main" val="37766318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kern="1200" dirty="0">
                <a:solidFill>
                  <a:schemeClr val="tx1"/>
                </a:solidFill>
                <a:effectLst/>
                <a:latin typeface="+mn-lt"/>
                <a:ea typeface="+mn-ea"/>
                <a:cs typeface="+mn-cs"/>
              </a:rPr>
              <a:t>Το Πρόγραμμα χρησιμοποιεί επίπεδα </a:t>
            </a:r>
            <a:r>
              <a:rPr lang="el-GR" sz="1200" kern="1200" dirty="0" err="1">
                <a:solidFill>
                  <a:schemeClr val="tx1"/>
                </a:solidFill>
                <a:effectLst/>
                <a:latin typeface="+mn-lt"/>
                <a:ea typeface="+mn-ea"/>
                <a:cs typeface="+mn-cs"/>
              </a:rPr>
              <a:t>εγγραμματισμού</a:t>
            </a:r>
            <a:r>
              <a:rPr lang="el-GR" sz="1200" kern="1200" dirty="0">
                <a:solidFill>
                  <a:schemeClr val="tx1"/>
                </a:solidFill>
                <a:effectLst/>
                <a:latin typeface="+mn-lt"/>
                <a:ea typeface="+mn-ea"/>
                <a:cs typeface="+mn-cs"/>
              </a:rPr>
              <a:t>, για να περιγράψει τις κατηγορίες των δεξιοτήτων που είναι ικανοί να χρησιμοποιούν οι μαθητές (στο κάθε επίπεδο) και τα προβλήματα που μπορούν να επιλύσουν.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kern="1200" dirty="0">
                <a:solidFill>
                  <a:schemeClr val="tx1"/>
                </a:solidFill>
                <a:effectLst/>
                <a:latin typeface="+mn-lt"/>
                <a:ea typeface="+mn-ea"/>
                <a:cs typeface="+mn-cs"/>
              </a:rPr>
              <a:t>Το Επίπεδο 1 είναι το χαμηλότερο,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kern="1200" dirty="0">
                <a:solidFill>
                  <a:schemeClr val="tx1"/>
                </a:solidFill>
                <a:effectLst/>
                <a:latin typeface="+mn-lt"/>
                <a:ea typeface="+mn-ea"/>
                <a:cs typeface="+mn-cs"/>
              </a:rPr>
              <a:t>ενώ το Επίπεδο 6 το υψηλότερο.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l-GR" sz="1200" kern="1200" dirty="0">
                <a:solidFill>
                  <a:schemeClr val="tx1"/>
                </a:solidFill>
                <a:effectLst/>
                <a:latin typeface="+mn-lt"/>
                <a:ea typeface="+mn-ea"/>
                <a:cs typeface="+mn-cs"/>
              </a:rPr>
              <a:t>Το Επίπεδο 2 θεωρείται ως το επίπεδο αναφοράς βασικών δεξιοτήτων (</a:t>
            </a:r>
            <a:r>
              <a:rPr lang="el-GR" sz="1200" kern="1200" dirty="0" err="1">
                <a:solidFill>
                  <a:schemeClr val="tx1"/>
                </a:solidFill>
                <a:effectLst/>
                <a:latin typeface="+mn-lt"/>
                <a:ea typeface="+mn-ea"/>
                <a:cs typeface="+mn-cs"/>
              </a:rPr>
              <a:t>baseline</a:t>
            </a:r>
            <a:r>
              <a:rPr lang="el-GR" sz="1200" kern="1200" dirty="0">
                <a:solidFill>
                  <a:schemeClr val="tx1"/>
                </a:solidFill>
                <a:effectLst/>
                <a:latin typeface="+mn-lt"/>
                <a:ea typeface="+mn-ea"/>
                <a:cs typeface="+mn-cs"/>
              </a:rPr>
              <a:t> </a:t>
            </a:r>
            <a:r>
              <a:rPr lang="el-GR" sz="1200" kern="1200" dirty="0" err="1">
                <a:solidFill>
                  <a:schemeClr val="tx1"/>
                </a:solidFill>
                <a:effectLst/>
                <a:latin typeface="+mn-lt"/>
                <a:ea typeface="+mn-ea"/>
                <a:cs typeface="+mn-cs"/>
              </a:rPr>
              <a:t>level</a:t>
            </a:r>
            <a:r>
              <a:rPr lang="el-GR" sz="1200" kern="1200" dirty="0">
                <a:solidFill>
                  <a:schemeClr val="tx1"/>
                </a:solidFill>
                <a:effectLst/>
                <a:latin typeface="+mn-lt"/>
                <a:ea typeface="+mn-ea"/>
                <a:cs typeface="+mn-cs"/>
              </a:rPr>
              <a:t>), εφόσον οι μαθητές που βρίσκονται στο επίπεδο αυτό μόλις αρχίζουν να παρουσιάζουν βασικές δεξιότητες, οι οποίες θα τους επιτρέψουν στο μέλλον να συμμετάσχουν αποτελεσματικά και δημιουργικά στην κοινωνική και οικονομική ζωή.</a:t>
            </a:r>
            <a:endParaRPr lang="en-GB" sz="1200"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pPr>
              <a:defRPr/>
            </a:pPr>
            <a:fld id="{D8AC4E7B-8EF2-40EA-A7AD-D2415CA68766}" type="slidenum">
              <a:rPr lang="en-US" smtClean="0"/>
              <a:pPr>
                <a:defRPr/>
              </a:pPr>
              <a:t>9</a:t>
            </a:fld>
            <a:endParaRPr lang="en-US"/>
          </a:p>
        </p:txBody>
      </p:sp>
    </p:spTree>
    <p:extLst>
      <p:ext uri="{BB962C8B-B14F-4D97-AF65-F5344CB8AC3E}">
        <p14:creationId xmlns:p14="http://schemas.microsoft.com/office/powerpoint/2010/main" val="27091130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8AC4E7B-8EF2-40EA-A7AD-D2415CA68766}" type="slidenum">
              <a:rPr lang="en-US" smtClean="0">
                <a:solidFill>
                  <a:prstClr val="black"/>
                </a:solidFill>
              </a:rPr>
              <a:pPr>
                <a:defRPr/>
              </a:pPr>
              <a:t>13</a:t>
            </a:fld>
            <a:endParaRPr lang="en-US">
              <a:solidFill>
                <a:prstClr val="black"/>
              </a:solidFill>
            </a:endParaRPr>
          </a:p>
        </p:txBody>
      </p:sp>
    </p:spTree>
    <p:extLst>
      <p:ext uri="{BB962C8B-B14F-4D97-AF65-F5344CB8AC3E}">
        <p14:creationId xmlns:p14="http://schemas.microsoft.com/office/powerpoint/2010/main" val="28057534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D8AC4E7B-8EF2-40EA-A7AD-D2415CA68766}" type="slidenum">
              <a:rPr lang="en-US" smtClean="0"/>
              <a:pPr>
                <a:defRPr/>
              </a:pPr>
              <a:t>16</a:t>
            </a:fld>
            <a:endParaRPr lang="en-US"/>
          </a:p>
        </p:txBody>
      </p:sp>
    </p:spTree>
    <p:extLst>
      <p:ext uri="{BB962C8B-B14F-4D97-AF65-F5344CB8AC3E}">
        <p14:creationId xmlns:p14="http://schemas.microsoft.com/office/powerpoint/2010/main" val="22059816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D8AC4E7B-8EF2-40EA-A7AD-D2415CA68766}" type="slidenum">
              <a:rPr lang="en-US" smtClean="0">
                <a:solidFill>
                  <a:prstClr val="black"/>
                </a:solidFill>
              </a:rPr>
              <a:pPr>
                <a:defRPr/>
              </a:pPr>
              <a:t>20</a:t>
            </a:fld>
            <a:endParaRPr lang="en-US">
              <a:solidFill>
                <a:prstClr val="black"/>
              </a:solidFill>
            </a:endParaRPr>
          </a:p>
        </p:txBody>
      </p:sp>
    </p:spTree>
    <p:extLst>
      <p:ext uri="{BB962C8B-B14F-4D97-AF65-F5344CB8AC3E}">
        <p14:creationId xmlns:p14="http://schemas.microsoft.com/office/powerpoint/2010/main" val="42893637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D8AC4E7B-8EF2-40EA-A7AD-D2415CA68766}" type="slidenum">
              <a:rPr lang="en-US" smtClean="0"/>
              <a:pPr>
                <a:defRPr/>
              </a:pPr>
              <a:t>23</a:t>
            </a:fld>
            <a:endParaRPr lang="en-US"/>
          </a:p>
        </p:txBody>
      </p:sp>
    </p:spTree>
    <p:extLst>
      <p:ext uri="{BB962C8B-B14F-4D97-AF65-F5344CB8AC3E}">
        <p14:creationId xmlns:p14="http://schemas.microsoft.com/office/powerpoint/2010/main" val="8242372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D8AC4E7B-8EF2-40EA-A7AD-D2415CA68766}" type="slidenum">
              <a:rPr lang="en-US" smtClean="0">
                <a:solidFill>
                  <a:prstClr val="black"/>
                </a:solidFill>
              </a:rPr>
              <a:pPr>
                <a:defRPr/>
              </a:pPr>
              <a:t>27</a:t>
            </a:fld>
            <a:endParaRPr lang="en-US">
              <a:solidFill>
                <a:prstClr val="black"/>
              </a:solidFill>
            </a:endParaRPr>
          </a:p>
        </p:txBody>
      </p:sp>
    </p:spTree>
    <p:extLst>
      <p:ext uri="{BB962C8B-B14F-4D97-AF65-F5344CB8AC3E}">
        <p14:creationId xmlns:p14="http://schemas.microsoft.com/office/powerpoint/2010/main" val="13645410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dirty="0"/>
              <a:t>Παραδείγματα:</a:t>
            </a:r>
          </a:p>
          <a:p>
            <a:r>
              <a:rPr lang="el-GR" dirty="0"/>
              <a:t>-Αποτυχία</a:t>
            </a:r>
            <a:r>
              <a:rPr lang="el-GR" baseline="0" dirty="0"/>
              <a:t> Γερμανίας το 2000, ενώ θεωρείτο ότι είχε ένα από τα πιο επιτυχημένα εκπαιδευτικά συστήματα.</a:t>
            </a:r>
          </a:p>
          <a:p>
            <a:r>
              <a:rPr lang="el-GR" baseline="0" dirty="0"/>
              <a:t>- Στην Ιταλία η διασπορά των ψηλών βαθμών στις εθνικές εξετάσεις φαινόταν ότι ήταν ισομερής σε όλη τη χώρα, το </a:t>
            </a:r>
            <a:r>
              <a:rPr lang="en-US" baseline="0" dirty="0"/>
              <a:t>PISA </a:t>
            </a:r>
            <a:r>
              <a:rPr lang="el-GR" baseline="0" dirty="0"/>
              <a:t>έδειξε ότι οι μαθητές του Βορρά είχαν ψηλότερο επίπεδο δεξιοτήτων</a:t>
            </a:r>
            <a:r>
              <a:rPr lang="el-GR" baseline="0" dirty="0">
                <a:sym typeface="Wingdings" panose="05000000000000000000" pitchFamily="2" charset="2"/>
              </a:rPr>
              <a:t> ευκολότερο να πάρεις καλό βαθμό στον Νότο. </a:t>
            </a:r>
            <a:endParaRPr lang="en-US" dirty="0"/>
          </a:p>
        </p:txBody>
      </p:sp>
      <p:sp>
        <p:nvSpPr>
          <p:cNvPr id="4" name="Slide Number Placeholder 3"/>
          <p:cNvSpPr>
            <a:spLocks noGrp="1"/>
          </p:cNvSpPr>
          <p:nvPr>
            <p:ph type="sldNum" sz="quarter" idx="10"/>
          </p:nvPr>
        </p:nvSpPr>
        <p:spPr/>
        <p:txBody>
          <a:bodyPr/>
          <a:lstStyle/>
          <a:p>
            <a:pPr>
              <a:defRPr/>
            </a:pPr>
            <a:fld id="{D8AC4E7B-8EF2-40EA-A7AD-D2415CA68766}" type="slidenum">
              <a:rPr lang="en-US" smtClean="0"/>
              <a:pPr>
                <a:defRPr/>
              </a:pPr>
              <a:t>30</a:t>
            </a:fld>
            <a:endParaRPr lang="en-US"/>
          </a:p>
        </p:txBody>
      </p:sp>
    </p:spTree>
    <p:extLst>
      <p:ext uri="{BB962C8B-B14F-4D97-AF65-F5344CB8AC3E}">
        <p14:creationId xmlns:p14="http://schemas.microsoft.com/office/powerpoint/2010/main" val="1611569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pPr>
              <a:defRPr/>
            </a:pPr>
            <a:endParaRPr lang="en-US"/>
          </a:p>
        </p:txBody>
      </p:sp>
      <p:sp>
        <p:nvSpPr>
          <p:cNvPr id="19" name="Footer Placeholder 18"/>
          <p:cNvSpPr>
            <a:spLocks noGrp="1"/>
          </p:cNvSpPr>
          <p:nvPr>
            <p:ph type="ftr" sz="quarter" idx="11"/>
          </p:nvPr>
        </p:nvSpPr>
        <p:spPr/>
        <p:txBody>
          <a:bodyPr/>
          <a:lstStyle/>
          <a:p>
            <a:pPr>
              <a:defRPr/>
            </a:pPr>
            <a:endParaRPr lang="en-US"/>
          </a:p>
        </p:txBody>
      </p:sp>
      <p:sp>
        <p:nvSpPr>
          <p:cNvPr id="27" name="Slide Number Placeholder 26"/>
          <p:cNvSpPr>
            <a:spLocks noGrp="1"/>
          </p:cNvSpPr>
          <p:nvPr>
            <p:ph type="sldNum" sz="quarter" idx="12"/>
          </p:nvPr>
        </p:nvSpPr>
        <p:spPr/>
        <p:txBody>
          <a:bodyPr/>
          <a:lstStyle/>
          <a:p>
            <a:pPr>
              <a:defRPr/>
            </a:pPr>
            <a:fld id="{B731D8FD-EB6C-41EB-95B0-8E233EA75AD9}"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transition spd="slow">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AC4240E9-8A0D-48F8-89B1-14383822907D}" type="slidenum">
              <a:rPr lang="en-US" smtClean="0"/>
              <a:pPr>
                <a:defRPr/>
              </a:pPr>
              <a:t>‹#›</a:t>
            </a:fld>
            <a:endParaRPr lang="en-US"/>
          </a:p>
        </p:txBody>
      </p:sp>
    </p:spTree>
  </p:cSld>
  <p:clrMapOvr>
    <a:masterClrMapping/>
  </p:clrMapOvr>
  <p:transition spd="slow">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41573"/>
            <a:ext cx="2057400" cy="5211763"/>
          </a:xfrm>
        </p:spPr>
        <p:txBody>
          <a:bodyPr vert="eaVert"/>
          <a:lstStyle/>
          <a:p>
            <a:r>
              <a:rPr kumimoji="0" lang="en-US" dirty="0"/>
              <a:t>Click to edit Master title style</a:t>
            </a:r>
          </a:p>
        </p:txBody>
      </p:sp>
      <p:sp>
        <p:nvSpPr>
          <p:cNvPr id="3" name="Vertical Text Placeholder 2"/>
          <p:cNvSpPr>
            <a:spLocks noGrp="1"/>
          </p:cNvSpPr>
          <p:nvPr>
            <p:ph type="body" orient="vert" idx="1"/>
          </p:nvPr>
        </p:nvSpPr>
        <p:spPr>
          <a:xfrm>
            <a:off x="457200" y="1025549"/>
            <a:ext cx="6019800" cy="5211763"/>
          </a:xfrm>
        </p:spPr>
        <p:txBody>
          <a:bodyPr vert="eaVert"/>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383D5810-431D-4B2C-BA55-134CE2038145}" type="slidenum">
              <a:rPr lang="en-US" smtClean="0"/>
              <a:pPr>
                <a:defRPr/>
              </a:pPr>
              <a:t>‹#›</a:t>
            </a:fld>
            <a:endParaRPr lang="en-US"/>
          </a:p>
        </p:txBody>
      </p:sp>
    </p:spTree>
  </p:cSld>
  <p:clrMapOvr>
    <a:masterClrMapping/>
  </p:clrMapOvr>
  <p:transition spd="slow">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94007152-CFB6-4B36-82F2-F0F92BEBB5A5}" type="slidenum">
              <a:rPr lang="en-US" smtClean="0"/>
              <a:pPr>
                <a:defRPr/>
              </a:pPr>
              <a:t>‹#›</a:t>
            </a:fld>
            <a:endParaRPr lang="en-US"/>
          </a:p>
        </p:txBody>
      </p:sp>
    </p:spTree>
  </p:cSld>
  <p:clrMapOvr>
    <a:masterClrMapping/>
  </p:clrMapOvr>
  <p:transition spd="slow">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EFC34667-00CE-45BA-B4D3-E3E93C9DA98F}"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transition spd="slow">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980728"/>
            <a:ext cx="8229600" cy="1143000"/>
          </a:xfrm>
        </p:spPr>
        <p:txBody>
          <a:bodyPr/>
          <a:lstStyle/>
          <a:p>
            <a:r>
              <a:rPr kumimoji="0" lang="en-US" dirty="0"/>
              <a:t>Click to edit Master title style</a:t>
            </a:r>
          </a:p>
        </p:txBody>
      </p:sp>
      <p:sp>
        <p:nvSpPr>
          <p:cNvPr id="3" name="Content Placeholder 2"/>
          <p:cNvSpPr>
            <a:spLocks noGrp="1"/>
          </p:cNvSpPr>
          <p:nvPr>
            <p:ph sz="half" idx="1"/>
          </p:nvPr>
        </p:nvSpPr>
        <p:spPr>
          <a:xfrm>
            <a:off x="457200" y="2636911"/>
            <a:ext cx="4038600" cy="371801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4" name="Content Placeholder 3"/>
          <p:cNvSpPr>
            <a:spLocks noGrp="1"/>
          </p:cNvSpPr>
          <p:nvPr>
            <p:ph sz="half" idx="2"/>
          </p:nvPr>
        </p:nvSpPr>
        <p:spPr>
          <a:xfrm>
            <a:off x="4648200" y="2564903"/>
            <a:ext cx="4038600" cy="3790021"/>
          </a:xfrm>
        </p:spPr>
        <p:txBody>
          <a:bodyPr/>
          <a:lstStyle>
            <a:lvl1pPr>
              <a:defRPr sz="2600"/>
            </a:lvl1pPr>
            <a:lvl2pPr>
              <a:defRPr sz="2400"/>
            </a:lvl2pPr>
            <a:lvl3pPr>
              <a:defRPr sz="2000"/>
            </a:lvl3pPr>
            <a:lvl4pPr>
              <a:defRPr sz="1800"/>
            </a:lvl4pPr>
            <a:lvl5pPr>
              <a:defRPr sz="1800"/>
            </a:lvl5p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74B897C5-D8B0-429F-8F33-1798DF1C06C5}" type="slidenum">
              <a:rPr lang="en-US" smtClean="0"/>
              <a:pPr>
                <a:defRPr/>
              </a:pPr>
              <a:t>‹#›</a:t>
            </a:fld>
            <a:endParaRPr lang="en-US"/>
          </a:p>
        </p:txBody>
      </p:sp>
    </p:spTree>
  </p:cSld>
  <p:clrMapOvr>
    <a:masterClrMapping/>
  </p:clrMapOvr>
  <p:transition spd="slow">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8A3AE3CE-ED7A-4387-AB81-DB428609C69D}" type="slidenum">
              <a:rPr lang="en-US" smtClean="0"/>
              <a:pPr>
                <a:defRPr/>
              </a:pPr>
              <a:t>‹#›</a:t>
            </a:fld>
            <a:endParaRPr lang="en-US"/>
          </a:p>
        </p:txBody>
      </p:sp>
    </p:spTree>
  </p:cSld>
  <p:clrMapOvr>
    <a:masterClrMapping/>
  </p:clrMapOvr>
  <p:transition spd="slow">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67544" y="2276872"/>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dirty="0"/>
              <a:t>Click to edit Master title style</a:t>
            </a:r>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3CB60DFE-90C5-408F-B597-B3A603525A41}" type="slidenum">
              <a:rPr lang="en-US" smtClean="0"/>
              <a:pPr>
                <a:defRPr/>
              </a:pPr>
              <a:t>‹#›</a:t>
            </a:fld>
            <a:endParaRPr lang="en-US"/>
          </a:p>
        </p:txBody>
      </p:sp>
    </p:spTree>
  </p:cSld>
  <p:clrMapOvr>
    <a:masterClrMapping/>
  </p:clrMapOvr>
  <p:transition spd="slow">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B872BB14-4DCB-4A5D-9593-133FDB854E16}" type="slidenum">
              <a:rPr lang="en-US" smtClean="0"/>
              <a:pPr>
                <a:defRPr/>
              </a:pPr>
              <a:t>‹#›</a:t>
            </a:fld>
            <a:endParaRPr lang="en-US"/>
          </a:p>
        </p:txBody>
      </p:sp>
      <p:sp>
        <p:nvSpPr>
          <p:cNvPr id="6" name="Text Placeholder 5"/>
          <p:cNvSpPr>
            <a:spLocks noGrp="1"/>
          </p:cNvSpPr>
          <p:nvPr>
            <p:ph type="body" sz="quarter" idx="13"/>
          </p:nvPr>
        </p:nvSpPr>
        <p:spPr>
          <a:xfrm>
            <a:off x="611188" y="1700213"/>
            <a:ext cx="7921625" cy="44656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dirty="0"/>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C95D9C7C-3B87-4A62-8E4C-8BE60771205B}" type="slidenum">
              <a:rPr lang="en-US" smtClean="0"/>
              <a:pPr>
                <a:defRPr/>
              </a:pPr>
              <a:t>‹#›</a:t>
            </a:fld>
            <a:endParaRPr lang="en-US"/>
          </a:p>
        </p:txBody>
      </p:sp>
    </p:spTree>
  </p:cSld>
  <p:clrMapOvr>
    <a:masterClrMapping/>
  </p:clrMapOvr>
  <p:transition spd="slow">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4799237" y="2230250"/>
            <a:ext cx="3310205" cy="3055713"/>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a:xfrm>
            <a:off x="8077200" y="6356350"/>
            <a:ext cx="609600" cy="365125"/>
          </a:xfrm>
        </p:spPr>
        <p:txBody>
          <a:bodyPr/>
          <a:lstStyle/>
          <a:p>
            <a:pPr>
              <a:defRPr/>
            </a:pPr>
            <a:fld id="{BC7A6961-4E77-4293-A0E5-4782F80B0647}" type="slidenum">
              <a:rPr lang="en-US" smtClean="0"/>
              <a:pPr>
                <a:defRPr/>
              </a:pPr>
              <a:t>‹#›</a:t>
            </a:fld>
            <a:endParaRPr lang="en-US"/>
          </a:p>
        </p:txBody>
      </p:sp>
      <p:sp>
        <p:nvSpPr>
          <p:cNvPr id="3" name="Picture Placeholder 2"/>
          <p:cNvSpPr>
            <a:spLocks noGrp="1"/>
          </p:cNvSpPr>
          <p:nvPr>
            <p:ph type="pic" idx="1"/>
          </p:nvPr>
        </p:nvSpPr>
        <p:spPr>
          <a:xfrm>
            <a:off x="4427984" y="2276872"/>
            <a:ext cx="3309710" cy="2713928"/>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a:t>Click icon to add picture</a:t>
            </a:r>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pic>
        <p:nvPicPr>
          <p:cNvPr id="15" name="Picture 14">
            <a:extLst>
              <a:ext uri="{FF2B5EF4-FFF2-40B4-BE49-F238E27FC236}">
                <a16:creationId xmlns:a16="http://schemas.microsoft.com/office/drawing/2014/main" id="{383FA6AD-94FA-4490-9787-F3378470332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3283"/>
            <a:ext cx="9144000" cy="1210849"/>
          </a:xfrm>
          <a:prstGeom prst="rect">
            <a:avLst/>
          </a:prstGeom>
        </p:spPr>
      </p:pic>
    </p:spTree>
  </p:cSld>
  <p:clrMapOvr>
    <a:masterClrMapping/>
  </p:clrMapOvr>
  <p:transition spd="slow">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userDrawn="1"/>
        </p:nvSpPr>
        <p:spPr bwMode="auto">
          <a:xfrm>
            <a:off x="-19050" y="6525344"/>
            <a:ext cx="9163050" cy="332656"/>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userDrawn="1"/>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dirty="0"/>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dirty="0"/>
              <a:t>Click to edit Master text styles</a:t>
            </a:r>
          </a:p>
          <a:p>
            <a:pPr lvl="1" eaLnBrk="1" latinLnBrk="0" hangingPunct="1"/>
            <a:r>
              <a:rPr kumimoji="0" lang="en-US" dirty="0"/>
              <a:t>Second level</a:t>
            </a:r>
          </a:p>
          <a:p>
            <a:pPr lvl="2" eaLnBrk="1" latinLnBrk="0" hangingPunct="1"/>
            <a:r>
              <a:rPr kumimoji="0" lang="en-US" dirty="0"/>
              <a:t>Third level</a:t>
            </a:r>
          </a:p>
          <a:p>
            <a:pPr lvl="3" eaLnBrk="1" latinLnBrk="0" hangingPunct="1"/>
            <a:r>
              <a:rPr kumimoji="0" lang="en-US" dirty="0"/>
              <a:t>Fourth level</a:t>
            </a:r>
          </a:p>
          <a:p>
            <a:pPr lvl="4" eaLnBrk="1" latinLnBrk="0" hangingPunct="1"/>
            <a:r>
              <a:rPr kumimoji="0" lang="en-US" dirty="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F2E3FA11-4EFE-44A2-8AE9-2F25F3827851}" type="slidenum">
              <a:rPr lang="en-US" smtClean="0"/>
              <a:pPr>
                <a:defRPr/>
              </a:pPr>
              <a:t>‹#›</a:t>
            </a:fld>
            <a:endParaRPr lang="en-US"/>
          </a:p>
        </p:txBody>
      </p:sp>
      <p:grpSp>
        <p:nvGrpSpPr>
          <p:cNvPr id="2" name="Group 1"/>
          <p:cNvGrpSpPr/>
          <p:nvPr/>
        </p:nvGrpSpPr>
        <p:grpSpPr>
          <a:xfrm>
            <a:off x="-36548" y="6453336"/>
            <a:ext cx="9180548" cy="145168"/>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pic>
        <p:nvPicPr>
          <p:cNvPr id="4" name="Picture 3">
            <a:extLst>
              <a:ext uri="{FF2B5EF4-FFF2-40B4-BE49-F238E27FC236}">
                <a16:creationId xmlns:a16="http://schemas.microsoft.com/office/drawing/2014/main" id="{C9BC260F-9E0A-4CA9-A867-CDBBCD80B195}"/>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8699" y="0"/>
            <a:ext cx="9144000" cy="1210849"/>
          </a:xfrm>
          <a:prstGeom prst="rect">
            <a:avLst/>
          </a:prstGeom>
        </p:spPr>
      </p:pic>
    </p:spTree>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transition spd="slow">
    <p:wipe/>
  </p:transition>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6.pn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5.xml"/><Relationship Id="rId7" Type="http://schemas.openxmlformats.org/officeDocument/2006/relationships/image" Target="../media/image6.png"/><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7.xml"/><Relationship Id="rId7" Type="http://schemas.openxmlformats.org/officeDocument/2006/relationships/image" Target="../media/image6.png"/><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72200" y="5958624"/>
            <a:ext cx="2545921" cy="710736"/>
          </a:xfrm>
          <a:prstGeom prst="rect">
            <a:avLst/>
          </a:prstGeom>
        </p:spPr>
      </p:pic>
      <p:pic>
        <p:nvPicPr>
          <p:cNvPr id="1030" name="Picture 6" descr="Image result for PISA 20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39753" y="976056"/>
            <a:ext cx="4320480" cy="2122341"/>
          </a:xfrm>
          <a:prstGeom prst="rect">
            <a:avLst/>
          </a:prstGeom>
          <a:noFill/>
          <a:extLst>
            <a:ext uri="{909E8E84-426E-40DD-AFC4-6F175D3DCCD1}">
              <a14:hiddenFill xmlns:a14="http://schemas.microsoft.com/office/drawing/2010/main">
                <a:solidFill>
                  <a:srgbClr val="FFFFFF"/>
                </a:solidFill>
              </a14:hiddenFill>
            </a:ext>
          </a:extLst>
        </p:spPr>
      </p:pic>
      <p:sp>
        <p:nvSpPr>
          <p:cNvPr id="5" name="Subtitle 2"/>
          <p:cNvSpPr txBox="1">
            <a:spLocks/>
          </p:cNvSpPr>
          <p:nvPr/>
        </p:nvSpPr>
        <p:spPr>
          <a:xfrm>
            <a:off x="228600" y="2924945"/>
            <a:ext cx="8519864" cy="3744416"/>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spcBef>
                <a:spcPts val="400"/>
              </a:spcBef>
            </a:pPr>
            <a:r>
              <a:rPr lang="el-GR" sz="3600" b="1" dirty="0">
                <a:solidFill>
                  <a:schemeClr val="tx1"/>
                </a:solidFill>
                <a:latin typeface="+mj-lt"/>
              </a:rPr>
              <a:t>Ενημέρωση Διευθυντών</a:t>
            </a:r>
            <a:endParaRPr lang="en-US" sz="3600" b="1" dirty="0">
              <a:solidFill>
                <a:schemeClr val="tx1"/>
              </a:solidFill>
              <a:latin typeface="+mj-lt"/>
            </a:endParaRPr>
          </a:p>
          <a:p>
            <a:pPr>
              <a:spcBef>
                <a:spcPts val="400"/>
              </a:spcBef>
            </a:pPr>
            <a:r>
              <a:rPr lang="el-GR" sz="3600" b="1" dirty="0">
                <a:solidFill>
                  <a:schemeClr val="tx1"/>
                </a:solidFill>
                <a:latin typeface="+mj-lt"/>
              </a:rPr>
              <a:t>15 Ιανουαρίου 2018</a:t>
            </a:r>
            <a:endParaRPr lang="el-GR" sz="2400" i="1" dirty="0">
              <a:solidFill>
                <a:schemeClr val="tx1"/>
              </a:solidFill>
              <a:latin typeface="+mj-lt"/>
            </a:endParaRPr>
          </a:p>
          <a:p>
            <a:pPr algn="l">
              <a:spcBef>
                <a:spcPts val="400"/>
              </a:spcBef>
            </a:pPr>
            <a:endParaRPr lang="el-GR" sz="1800" i="1" dirty="0">
              <a:solidFill>
                <a:schemeClr val="tx1"/>
              </a:solidFill>
              <a:latin typeface="+mj-lt"/>
            </a:endParaRPr>
          </a:p>
          <a:p>
            <a:pPr algn="l">
              <a:spcBef>
                <a:spcPts val="400"/>
              </a:spcBef>
            </a:pPr>
            <a:r>
              <a:rPr lang="el-GR" sz="2400" i="1" dirty="0" err="1">
                <a:solidFill>
                  <a:schemeClr val="tx1"/>
                </a:solidFill>
                <a:latin typeface="+mj-lt"/>
              </a:rPr>
              <a:t>Δρ</a:t>
            </a:r>
            <a:r>
              <a:rPr lang="el-GR" sz="2400" i="1" dirty="0">
                <a:solidFill>
                  <a:schemeClr val="tx1"/>
                </a:solidFill>
                <a:latin typeface="+mj-lt"/>
              </a:rPr>
              <a:t> Χριστιάνα Νικολάου</a:t>
            </a:r>
          </a:p>
          <a:p>
            <a:pPr algn="l">
              <a:spcBef>
                <a:spcPts val="400"/>
              </a:spcBef>
            </a:pPr>
            <a:r>
              <a:rPr lang="el-GR" sz="2400" i="1" dirty="0" err="1">
                <a:solidFill>
                  <a:schemeClr val="tx1"/>
                </a:solidFill>
                <a:latin typeface="+mj-lt"/>
              </a:rPr>
              <a:t>Δρ</a:t>
            </a:r>
            <a:r>
              <a:rPr lang="el-GR" sz="2400" i="1" dirty="0">
                <a:solidFill>
                  <a:schemeClr val="tx1"/>
                </a:solidFill>
                <a:latin typeface="+mj-lt"/>
              </a:rPr>
              <a:t> Ελένη Παπαϊωάννου</a:t>
            </a:r>
          </a:p>
          <a:p>
            <a:pPr algn="l">
              <a:spcBef>
                <a:spcPts val="400"/>
              </a:spcBef>
            </a:pPr>
            <a:endParaRPr lang="en-US" sz="500" i="1" dirty="0">
              <a:solidFill>
                <a:schemeClr val="tx1"/>
              </a:solidFill>
              <a:latin typeface="+mj-lt"/>
            </a:endParaRPr>
          </a:p>
          <a:p>
            <a:pPr algn="l">
              <a:spcBef>
                <a:spcPts val="400"/>
              </a:spcBef>
            </a:pPr>
            <a:r>
              <a:rPr lang="el-GR" sz="2400" i="1" dirty="0" err="1">
                <a:solidFill>
                  <a:schemeClr val="tx1"/>
                </a:solidFill>
                <a:latin typeface="+mj-lt"/>
              </a:rPr>
              <a:t>Δρ</a:t>
            </a:r>
            <a:r>
              <a:rPr lang="el-GR" sz="2400" i="1" dirty="0">
                <a:solidFill>
                  <a:schemeClr val="tx1"/>
                </a:solidFill>
                <a:latin typeface="+mj-lt"/>
              </a:rPr>
              <a:t> </a:t>
            </a:r>
            <a:r>
              <a:rPr lang="el-GR" sz="2400" i="1" dirty="0" err="1">
                <a:solidFill>
                  <a:schemeClr val="tx1"/>
                </a:solidFill>
                <a:latin typeface="+mj-lt"/>
              </a:rPr>
              <a:t>Γιασεμίνα</a:t>
            </a:r>
            <a:r>
              <a:rPr lang="el-GR" sz="2400" i="1" dirty="0">
                <a:solidFill>
                  <a:schemeClr val="tx1"/>
                </a:solidFill>
                <a:latin typeface="+mj-lt"/>
              </a:rPr>
              <a:t> </a:t>
            </a:r>
            <a:r>
              <a:rPr lang="el-GR" sz="2400" i="1" dirty="0" err="1">
                <a:solidFill>
                  <a:schemeClr val="tx1"/>
                </a:solidFill>
                <a:latin typeface="+mj-lt"/>
              </a:rPr>
              <a:t>Καραγιώργη</a:t>
            </a:r>
            <a:r>
              <a:rPr lang="el-GR" sz="2400" i="1" dirty="0">
                <a:solidFill>
                  <a:schemeClr val="tx1"/>
                </a:solidFill>
                <a:latin typeface="+mj-lt"/>
              </a:rPr>
              <a:t> (Εθν. Συντονίστρια</a:t>
            </a:r>
            <a:r>
              <a:rPr lang="en-US" sz="2400" i="1" dirty="0">
                <a:solidFill>
                  <a:schemeClr val="tx1"/>
                </a:solidFill>
                <a:latin typeface="+mj-lt"/>
              </a:rPr>
              <a:t>)</a:t>
            </a:r>
            <a:endParaRPr lang="en-US" sz="2800" b="1" dirty="0">
              <a:solidFill>
                <a:schemeClr val="accent1">
                  <a:lumMod val="50000"/>
                </a:schemeClr>
              </a:solidFill>
            </a:endParaRPr>
          </a:p>
          <a:p>
            <a:pPr algn="l">
              <a:spcBef>
                <a:spcPts val="400"/>
              </a:spcBef>
            </a:pPr>
            <a:endParaRPr lang="en-US" sz="2200" b="1" dirty="0">
              <a:solidFill>
                <a:schemeClr val="accent1">
                  <a:lumMod val="50000"/>
                </a:schemeClr>
              </a:solidFill>
            </a:endParaRPr>
          </a:p>
          <a:p>
            <a:pPr algn="l">
              <a:spcBef>
                <a:spcPts val="400"/>
              </a:spcBef>
            </a:pPr>
            <a:endParaRPr lang="el-GR" sz="2200" b="1" dirty="0">
              <a:solidFill>
                <a:schemeClr val="accent1">
                  <a:lumMod val="50000"/>
                </a:schemeClr>
              </a:solidFill>
            </a:endParaRPr>
          </a:p>
        </p:txBody>
      </p:sp>
    </p:spTree>
    <p:extLst>
      <p:ext uri="{BB962C8B-B14F-4D97-AF65-F5344CB8AC3E}">
        <p14:creationId xmlns:p14="http://schemas.microsoft.com/office/powerpoint/2010/main" val="1541833819"/>
      </p:ext>
    </p:extLst>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2450345" y="5361886"/>
            <a:ext cx="5915025" cy="1181033"/>
          </a:xfrm>
          <a:prstGeom prst="rect">
            <a:avLst/>
          </a:prstGeom>
        </p:spPr>
        <p:txBody>
          <a:bodyPr vert="horz" lIns="51435" tIns="25718" rIns="51435" bIns="25718"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base">
              <a:spcAft>
                <a:spcPct val="0"/>
              </a:spcAft>
            </a:pPr>
            <a:endParaRPr lang="en-US" sz="1575" dirty="0">
              <a:solidFill>
                <a:prstClr val="black"/>
              </a:solidFill>
            </a:endParaRPr>
          </a:p>
        </p:txBody>
      </p:sp>
      <p:sp>
        <p:nvSpPr>
          <p:cNvPr id="46" name="Rectangle 45"/>
          <p:cNvSpPr/>
          <p:nvPr/>
        </p:nvSpPr>
        <p:spPr>
          <a:xfrm>
            <a:off x="270060" y="5949832"/>
            <a:ext cx="1460346" cy="4114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0" fontAlgn="base" hangingPunct="0">
              <a:spcBef>
                <a:spcPct val="0"/>
              </a:spcBef>
              <a:spcAft>
                <a:spcPct val="0"/>
              </a:spcAft>
            </a:pPr>
            <a:r>
              <a:rPr lang="el-GR" dirty="0">
                <a:solidFill>
                  <a:prstClr val="black"/>
                </a:solidFill>
                <a:latin typeface="Calibri"/>
              </a:rPr>
              <a:t>347</a:t>
            </a:r>
          </a:p>
          <a:p>
            <a:pPr algn="ctr" eaLnBrk="0" fontAlgn="base" hangingPunct="0">
              <a:spcBef>
                <a:spcPct val="0"/>
              </a:spcBef>
              <a:spcAft>
                <a:spcPct val="0"/>
              </a:spcAft>
            </a:pPr>
            <a:r>
              <a:rPr lang="el-GR" dirty="0">
                <a:solidFill>
                  <a:prstClr val="black"/>
                </a:solidFill>
                <a:latin typeface="Calibri"/>
              </a:rPr>
              <a:t>Λίβανος</a:t>
            </a:r>
          </a:p>
          <a:p>
            <a:pPr algn="ctr" eaLnBrk="0" fontAlgn="base" hangingPunct="0">
              <a:spcBef>
                <a:spcPct val="0"/>
              </a:spcBef>
              <a:spcAft>
                <a:spcPct val="0"/>
              </a:spcAft>
            </a:pPr>
            <a:endParaRPr lang="en-US" sz="1650" dirty="0">
              <a:solidFill>
                <a:prstClr val="black"/>
              </a:solidFill>
            </a:endParaRPr>
          </a:p>
        </p:txBody>
      </p:sp>
      <p:cxnSp>
        <p:nvCxnSpPr>
          <p:cNvPr id="47" name="Straight Arrow Connector 46"/>
          <p:cNvCxnSpPr/>
          <p:nvPr/>
        </p:nvCxnSpPr>
        <p:spPr>
          <a:xfrm>
            <a:off x="1010466" y="5150878"/>
            <a:ext cx="0" cy="504161"/>
          </a:xfrm>
          <a:prstGeom prst="straightConnector1">
            <a:avLst/>
          </a:prstGeom>
          <a:ln w="50800">
            <a:gradFill>
              <a:gsLst>
                <a:gs pos="0">
                  <a:schemeClr val="accent5"/>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ailEnd type="triangle"/>
          </a:ln>
        </p:spPr>
        <p:style>
          <a:lnRef idx="1">
            <a:schemeClr val="accent1"/>
          </a:lnRef>
          <a:fillRef idx="0">
            <a:schemeClr val="accent1"/>
          </a:fillRef>
          <a:effectRef idx="0">
            <a:schemeClr val="accent1"/>
          </a:effectRef>
          <a:fontRef idx="minor">
            <a:schemeClr val="tx1"/>
          </a:fontRef>
        </p:style>
      </p:cxnSp>
      <p:sp>
        <p:nvSpPr>
          <p:cNvPr id="49" name="Rectangle 48"/>
          <p:cNvSpPr/>
          <p:nvPr/>
        </p:nvSpPr>
        <p:spPr>
          <a:xfrm>
            <a:off x="4283968" y="5801615"/>
            <a:ext cx="1463722" cy="5143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0" fontAlgn="base" hangingPunct="0">
              <a:spcBef>
                <a:spcPct val="0"/>
              </a:spcBef>
              <a:spcAft>
                <a:spcPct val="0"/>
              </a:spcAft>
            </a:pPr>
            <a:r>
              <a:rPr lang="el-GR" dirty="0">
                <a:solidFill>
                  <a:prstClr val="black"/>
                </a:solidFill>
                <a:latin typeface="Calibri"/>
              </a:rPr>
              <a:t>535</a:t>
            </a:r>
          </a:p>
          <a:p>
            <a:pPr algn="ctr" eaLnBrk="0" fontAlgn="base" hangingPunct="0">
              <a:spcBef>
                <a:spcPct val="0"/>
              </a:spcBef>
              <a:spcAft>
                <a:spcPct val="0"/>
              </a:spcAft>
            </a:pPr>
            <a:r>
              <a:rPr lang="el-GR" dirty="0">
                <a:solidFill>
                  <a:prstClr val="black"/>
                </a:solidFill>
                <a:latin typeface="Calibri"/>
              </a:rPr>
              <a:t>Σιγκαπούρη</a:t>
            </a:r>
            <a:endParaRPr lang="en-US" dirty="0">
              <a:solidFill>
                <a:prstClr val="black"/>
              </a:solidFill>
              <a:latin typeface="Calibri"/>
            </a:endParaRPr>
          </a:p>
        </p:txBody>
      </p:sp>
      <p:sp>
        <p:nvSpPr>
          <p:cNvPr id="52" name="Rectangle 51"/>
          <p:cNvSpPr/>
          <p:nvPr/>
        </p:nvSpPr>
        <p:spPr>
          <a:xfrm>
            <a:off x="2627784" y="5776303"/>
            <a:ext cx="1193702" cy="5143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0" fontAlgn="base" hangingPunct="0">
              <a:spcBef>
                <a:spcPct val="0"/>
              </a:spcBef>
              <a:spcAft>
                <a:spcPct val="0"/>
              </a:spcAft>
            </a:pPr>
            <a:r>
              <a:rPr lang="el-GR" sz="2000" b="1" dirty="0">
                <a:solidFill>
                  <a:srgbClr val="7CCA62"/>
                </a:solidFill>
                <a:latin typeface="Calibri"/>
              </a:rPr>
              <a:t>443</a:t>
            </a:r>
          </a:p>
          <a:p>
            <a:pPr algn="ctr" eaLnBrk="0" fontAlgn="base" hangingPunct="0">
              <a:spcBef>
                <a:spcPct val="0"/>
              </a:spcBef>
              <a:spcAft>
                <a:spcPct val="0"/>
              </a:spcAft>
            </a:pPr>
            <a:r>
              <a:rPr lang="el-GR" sz="2000" b="1" dirty="0">
                <a:solidFill>
                  <a:srgbClr val="7CCA62"/>
                </a:solidFill>
                <a:latin typeface="Calibri"/>
              </a:rPr>
              <a:t>Κύπρος</a:t>
            </a:r>
            <a:endParaRPr lang="en-US" sz="2000" b="1" dirty="0">
              <a:solidFill>
                <a:srgbClr val="7CCA62"/>
              </a:solidFill>
              <a:latin typeface="Calibri"/>
            </a:endParaRPr>
          </a:p>
        </p:txBody>
      </p:sp>
      <p:cxnSp>
        <p:nvCxnSpPr>
          <p:cNvPr id="53" name="Straight Arrow Connector 52"/>
          <p:cNvCxnSpPr/>
          <p:nvPr/>
        </p:nvCxnSpPr>
        <p:spPr>
          <a:xfrm>
            <a:off x="3203848" y="5265100"/>
            <a:ext cx="0" cy="504161"/>
          </a:xfrm>
          <a:prstGeom prst="straightConnector1">
            <a:avLst/>
          </a:prstGeom>
          <a:ln w="50800">
            <a:gradFill>
              <a:gsLst>
                <a:gs pos="0">
                  <a:schemeClr val="accent5"/>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ailEnd type="triangle"/>
          </a:ln>
        </p:spPr>
        <p:style>
          <a:lnRef idx="1">
            <a:schemeClr val="accent1"/>
          </a:lnRef>
          <a:fillRef idx="0">
            <a:schemeClr val="accent1"/>
          </a:fillRef>
          <a:effectRef idx="0">
            <a:schemeClr val="accent1"/>
          </a:effectRef>
          <a:fontRef idx="minor">
            <a:schemeClr val="tx1"/>
          </a:fontRef>
        </p:style>
      </p:cxnSp>
      <p:sp>
        <p:nvSpPr>
          <p:cNvPr id="54" name="Title 1"/>
          <p:cNvSpPr>
            <a:spLocks noGrp="1"/>
          </p:cNvSpPr>
          <p:nvPr>
            <p:ph type="title"/>
          </p:nvPr>
        </p:nvSpPr>
        <p:spPr>
          <a:xfrm>
            <a:off x="169224" y="857251"/>
            <a:ext cx="8255044" cy="1059872"/>
          </a:xfrm>
        </p:spPr>
        <p:txBody>
          <a:bodyPr>
            <a:normAutofit/>
          </a:bodyPr>
          <a:lstStyle/>
          <a:p>
            <a:r>
              <a:rPr lang="el-GR" sz="2700" b="1" dirty="0">
                <a:solidFill>
                  <a:schemeClr val="accent1">
                    <a:lumMod val="75000"/>
                  </a:schemeClr>
                </a:solidFill>
              </a:rPr>
              <a:t>Μέσος όρος Επίδοσης στην Κατανόηση Κειμένου</a:t>
            </a:r>
            <a:endParaRPr lang="en-US" sz="2700" b="1" dirty="0">
              <a:solidFill>
                <a:schemeClr val="accent1">
                  <a:lumMod val="75000"/>
                </a:schemeClr>
              </a:solidFill>
            </a:endParaRPr>
          </a:p>
        </p:txBody>
      </p:sp>
      <p:sp>
        <p:nvSpPr>
          <p:cNvPr id="55" name="Content Placeholder 2"/>
          <p:cNvSpPr>
            <a:spLocks noGrp="1"/>
          </p:cNvSpPr>
          <p:nvPr>
            <p:ph idx="1"/>
          </p:nvPr>
        </p:nvSpPr>
        <p:spPr>
          <a:xfrm>
            <a:off x="323528" y="2039844"/>
            <a:ext cx="8211787" cy="1485641"/>
          </a:xfrm>
        </p:spPr>
        <p:txBody>
          <a:bodyPr>
            <a:normAutofit lnSpcReduction="10000"/>
          </a:bodyPr>
          <a:lstStyle/>
          <a:p>
            <a:pPr algn="just"/>
            <a:r>
              <a:rPr lang="el-GR" sz="2400" dirty="0">
                <a:latin typeface="+mj-lt"/>
              </a:rPr>
              <a:t>Μέση επίδοση μαθητών Κύπρου: 443</a:t>
            </a:r>
            <a:endParaRPr lang="en-US" sz="2400" dirty="0">
              <a:latin typeface="+mj-lt"/>
            </a:endParaRPr>
          </a:p>
          <a:p>
            <a:pPr algn="just"/>
            <a:r>
              <a:rPr lang="el-GR" sz="2400" dirty="0">
                <a:latin typeface="+mj-lt"/>
              </a:rPr>
              <a:t>Χαμηλότερη από τον Μέσο Όρο των χωρών της ΕΕ (494), του ΟΟΣΑ (493) και όλων των συμμετεχουσών χωρών (487) με στατιστικά σημαντική διαφορά</a:t>
            </a:r>
            <a:endParaRPr lang="el-GR" sz="1875" dirty="0">
              <a:latin typeface="+mj-lt"/>
            </a:endParaRPr>
          </a:p>
          <a:p>
            <a:endParaRPr lang="en-US" dirty="0">
              <a:latin typeface="+mj-lt"/>
            </a:endParaRPr>
          </a:p>
        </p:txBody>
      </p:sp>
      <p:sp>
        <p:nvSpPr>
          <p:cNvPr id="28" name="Rectangle 27"/>
          <p:cNvSpPr/>
          <p:nvPr/>
        </p:nvSpPr>
        <p:spPr>
          <a:xfrm>
            <a:off x="3635896" y="3748923"/>
            <a:ext cx="1190192" cy="1977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0" fontAlgn="base" hangingPunct="0">
              <a:spcBef>
                <a:spcPct val="0"/>
              </a:spcBef>
              <a:spcAft>
                <a:spcPct val="0"/>
              </a:spcAft>
            </a:pPr>
            <a:r>
              <a:rPr lang="el-GR" sz="2000" b="1" dirty="0">
                <a:solidFill>
                  <a:srgbClr val="FF0000"/>
                </a:solidFill>
                <a:latin typeface="Calibri"/>
              </a:rPr>
              <a:t>493 ΟΟΣΑ</a:t>
            </a:r>
            <a:endParaRPr lang="en-US" sz="2000" b="1" dirty="0">
              <a:solidFill>
                <a:srgbClr val="FF0000"/>
              </a:solidFill>
              <a:latin typeface="Calibri"/>
            </a:endParaRPr>
          </a:p>
        </p:txBody>
      </p:sp>
      <p:graphicFrame>
        <p:nvGraphicFramePr>
          <p:cNvPr id="29" name="Content Placeholder 3"/>
          <p:cNvGraphicFramePr>
            <a:graphicFrameLocks/>
          </p:cNvGraphicFramePr>
          <p:nvPr>
            <p:extLst/>
          </p:nvPr>
        </p:nvGraphicFramePr>
        <p:xfrm>
          <a:off x="323528" y="4257032"/>
          <a:ext cx="8568952" cy="13553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17" name="Straight Arrow Connector 16"/>
          <p:cNvCxnSpPr/>
          <p:nvPr/>
        </p:nvCxnSpPr>
        <p:spPr>
          <a:xfrm flipH="1" flipV="1">
            <a:off x="4763607" y="4149080"/>
            <a:ext cx="15870" cy="480379"/>
          </a:xfrm>
          <a:prstGeom prst="straightConnector1">
            <a:avLst/>
          </a:prstGeom>
          <a:ln w="50800">
            <a:gradFill>
              <a:gsLst>
                <a:gs pos="0">
                  <a:schemeClr val="accent5"/>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ailEnd type="triangle"/>
          </a:ln>
        </p:spPr>
        <p:style>
          <a:lnRef idx="1">
            <a:schemeClr val="accent1"/>
          </a:lnRef>
          <a:fillRef idx="0">
            <a:schemeClr val="accent1"/>
          </a:fillRef>
          <a:effectRef idx="0">
            <a:schemeClr val="accent1"/>
          </a:effectRef>
          <a:fontRef idx="minor">
            <a:schemeClr val="tx1"/>
          </a:fontRef>
        </p:style>
      </p:cxnSp>
      <p:sp>
        <p:nvSpPr>
          <p:cNvPr id="20" name="Rectangle 19"/>
          <p:cNvSpPr/>
          <p:nvPr/>
        </p:nvSpPr>
        <p:spPr>
          <a:xfrm>
            <a:off x="4184381" y="3737063"/>
            <a:ext cx="1190192" cy="1977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0" fontAlgn="base" hangingPunct="0">
              <a:spcBef>
                <a:spcPct val="0"/>
              </a:spcBef>
              <a:spcAft>
                <a:spcPct val="0"/>
              </a:spcAft>
            </a:pPr>
            <a:r>
              <a:rPr lang="el-GR" sz="2000" b="1" dirty="0">
                <a:solidFill>
                  <a:srgbClr val="7030A0"/>
                </a:solidFill>
                <a:latin typeface="Calibri"/>
              </a:rPr>
              <a:t>494</a:t>
            </a:r>
          </a:p>
          <a:p>
            <a:pPr algn="ctr" eaLnBrk="0" fontAlgn="base" hangingPunct="0">
              <a:spcBef>
                <a:spcPct val="0"/>
              </a:spcBef>
              <a:spcAft>
                <a:spcPct val="0"/>
              </a:spcAft>
            </a:pPr>
            <a:r>
              <a:rPr lang="el-GR" sz="2000" b="1" dirty="0">
                <a:solidFill>
                  <a:srgbClr val="7030A0"/>
                </a:solidFill>
                <a:latin typeface="Calibri"/>
              </a:rPr>
              <a:t>ΕΕ</a:t>
            </a:r>
            <a:endParaRPr lang="en-US" sz="2000" b="1" dirty="0">
              <a:solidFill>
                <a:srgbClr val="7030A0"/>
              </a:solidFill>
              <a:latin typeface="Calibri"/>
            </a:endParaRPr>
          </a:p>
        </p:txBody>
      </p:sp>
      <p:cxnSp>
        <p:nvCxnSpPr>
          <p:cNvPr id="23" name="Straight Arrow Connector 22"/>
          <p:cNvCxnSpPr/>
          <p:nvPr/>
        </p:nvCxnSpPr>
        <p:spPr>
          <a:xfrm flipH="1" flipV="1">
            <a:off x="4355976" y="4158225"/>
            <a:ext cx="15870" cy="480379"/>
          </a:xfrm>
          <a:prstGeom prst="straightConnector1">
            <a:avLst/>
          </a:prstGeom>
          <a:ln w="50800">
            <a:gradFill>
              <a:gsLst>
                <a:gs pos="0">
                  <a:schemeClr val="accent5"/>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ailEnd type="triangle"/>
          </a:ln>
        </p:spPr>
        <p:style>
          <a:lnRef idx="1">
            <a:schemeClr val="accent1"/>
          </a:lnRef>
          <a:fillRef idx="0">
            <a:schemeClr val="accent1"/>
          </a:fillRef>
          <a:effectRef idx="0">
            <a:schemeClr val="accent1"/>
          </a:effectRef>
          <a:fontRef idx="minor">
            <a:schemeClr val="tx1"/>
          </a:fontRef>
        </p:style>
      </p:cxnSp>
      <p:sp>
        <p:nvSpPr>
          <p:cNvPr id="24" name="Rectangle 23"/>
          <p:cNvSpPr/>
          <p:nvPr/>
        </p:nvSpPr>
        <p:spPr>
          <a:xfrm>
            <a:off x="2865397" y="3737008"/>
            <a:ext cx="1190192" cy="1977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0" fontAlgn="base" hangingPunct="0">
              <a:spcBef>
                <a:spcPct val="0"/>
              </a:spcBef>
              <a:spcAft>
                <a:spcPct val="0"/>
              </a:spcAft>
            </a:pPr>
            <a:r>
              <a:rPr lang="el-GR" sz="2000" b="1" dirty="0">
                <a:solidFill>
                  <a:srgbClr val="0F6FC6"/>
                </a:solidFill>
                <a:latin typeface="Calibri"/>
              </a:rPr>
              <a:t>487</a:t>
            </a:r>
          </a:p>
          <a:p>
            <a:pPr algn="ctr" eaLnBrk="0" fontAlgn="base" hangingPunct="0">
              <a:spcBef>
                <a:spcPct val="0"/>
              </a:spcBef>
              <a:spcAft>
                <a:spcPct val="0"/>
              </a:spcAft>
            </a:pPr>
            <a:r>
              <a:rPr lang="el-GR" sz="2000" b="1" dirty="0">
                <a:solidFill>
                  <a:srgbClr val="0F6FC6"/>
                </a:solidFill>
                <a:latin typeface="Calibri"/>
              </a:rPr>
              <a:t>*ΟΛΕΣ</a:t>
            </a:r>
            <a:endParaRPr lang="en-US" sz="2000" b="1" dirty="0">
              <a:solidFill>
                <a:srgbClr val="0F6FC6"/>
              </a:solidFill>
              <a:latin typeface="Calibri"/>
            </a:endParaRPr>
          </a:p>
        </p:txBody>
      </p:sp>
      <p:cxnSp>
        <p:nvCxnSpPr>
          <p:cNvPr id="25" name="Straight Arrow Connector 24"/>
          <p:cNvCxnSpPr/>
          <p:nvPr/>
        </p:nvCxnSpPr>
        <p:spPr>
          <a:xfrm flipH="1" flipV="1">
            <a:off x="3581350" y="4146255"/>
            <a:ext cx="474239" cy="492349"/>
          </a:xfrm>
          <a:prstGeom prst="straightConnector1">
            <a:avLst/>
          </a:prstGeom>
          <a:ln w="50800">
            <a:gradFill>
              <a:gsLst>
                <a:gs pos="0">
                  <a:schemeClr val="accent5"/>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a:off x="5027610" y="5265100"/>
            <a:ext cx="0" cy="504161"/>
          </a:xfrm>
          <a:prstGeom prst="straightConnector1">
            <a:avLst/>
          </a:prstGeom>
          <a:ln w="50800">
            <a:gradFill>
              <a:gsLst>
                <a:gs pos="0">
                  <a:schemeClr val="accent5"/>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ailEnd type="triangle"/>
          </a:ln>
        </p:spPr>
        <p:style>
          <a:lnRef idx="1">
            <a:schemeClr val="accent1"/>
          </a:lnRef>
          <a:fillRef idx="0">
            <a:schemeClr val="accent1"/>
          </a:fillRef>
          <a:effectRef idx="0">
            <a:schemeClr val="accent1"/>
          </a:effectRef>
          <a:fontRef idx="minor">
            <a:schemeClr val="tx1"/>
          </a:fontRef>
        </p:style>
      </p:cxnSp>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166096" y="6067396"/>
            <a:ext cx="1647521" cy="459688"/>
          </a:xfrm>
          <a:prstGeom prst="rect">
            <a:avLst/>
          </a:prstGeom>
        </p:spPr>
      </p:pic>
    </p:spTree>
    <p:extLst>
      <p:ext uri="{BB962C8B-B14F-4D97-AF65-F5344CB8AC3E}">
        <p14:creationId xmlns:p14="http://schemas.microsoft.com/office/powerpoint/2010/main" val="3396081793"/>
      </p:ext>
    </p:extLst>
  </p:cSld>
  <p:clrMapOvr>
    <a:masterClrMapping/>
  </p:clrMapOvr>
  <p:transition spd="slow">
    <p:wip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973034"/>
            <a:ext cx="8746177" cy="605642"/>
          </a:xfrm>
        </p:spPr>
        <p:txBody>
          <a:bodyPr vert="horz" lIns="0" rIns="0" bIns="0" anchor="b">
            <a:noAutofit/>
          </a:bodyPr>
          <a:lstStyle/>
          <a:p>
            <a:r>
              <a:rPr lang="el-GR" sz="2800" b="1" dirty="0">
                <a:solidFill>
                  <a:schemeClr val="accent1">
                    <a:lumMod val="75000"/>
                  </a:schemeClr>
                </a:solidFill>
              </a:rPr>
              <a:t>Ομαδοποίηση χωρών με βάση την επίδοση</a:t>
            </a:r>
            <a:endParaRPr lang="en-US" sz="2800" b="1" dirty="0">
              <a:solidFill>
                <a:schemeClr val="accent1">
                  <a:lumMod val="75000"/>
                </a:schemeClr>
              </a:solidFill>
            </a:endParaRPr>
          </a:p>
        </p:txBody>
      </p:sp>
      <p:graphicFrame>
        <p:nvGraphicFramePr>
          <p:cNvPr id="4" name="Table 3"/>
          <p:cNvGraphicFramePr>
            <a:graphicFrameLocks noGrp="1"/>
          </p:cNvGraphicFramePr>
          <p:nvPr>
            <p:extLst/>
          </p:nvPr>
        </p:nvGraphicFramePr>
        <p:xfrm>
          <a:off x="179512" y="1700808"/>
          <a:ext cx="8856983" cy="4825958"/>
        </p:xfrm>
        <a:graphic>
          <a:graphicData uri="http://schemas.openxmlformats.org/drawingml/2006/table">
            <a:tbl>
              <a:tblPr firstRow="1" firstCol="1" bandRow="1">
                <a:tableStyleId>{0505E3EF-67EA-436B-97B2-0124C06EBD24}</a:tableStyleId>
              </a:tblPr>
              <a:tblGrid>
                <a:gridCol w="1728192">
                  <a:extLst>
                    <a:ext uri="{9D8B030D-6E8A-4147-A177-3AD203B41FA5}">
                      <a16:colId xmlns:a16="http://schemas.microsoft.com/office/drawing/2014/main" val="1478243718"/>
                    </a:ext>
                  </a:extLst>
                </a:gridCol>
                <a:gridCol w="7128791">
                  <a:extLst>
                    <a:ext uri="{9D8B030D-6E8A-4147-A177-3AD203B41FA5}">
                      <a16:colId xmlns:a16="http://schemas.microsoft.com/office/drawing/2014/main" val="440590420"/>
                    </a:ext>
                  </a:extLst>
                </a:gridCol>
              </a:tblGrid>
              <a:tr h="2335393">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l-GR" sz="1800" dirty="0">
                          <a:solidFill>
                            <a:srgbClr val="FF6600"/>
                          </a:solidFill>
                          <a:effectLst/>
                          <a:latin typeface="+mj-lt"/>
                        </a:rPr>
                        <a:t>Μεγαλύτερη </a:t>
                      </a:r>
                      <a:r>
                        <a:rPr lang="el-GR" sz="1800" dirty="0">
                          <a:effectLst/>
                          <a:latin typeface="+mj-lt"/>
                        </a:rPr>
                        <a:t>μέση επίδοση από Κύπρο</a:t>
                      </a:r>
                    </a:p>
                    <a:p>
                      <a:pPr marL="0" marR="0" lvl="0" indent="0" algn="l" defTabSz="914400" rtl="0" eaLnBrk="1" fontAlgn="auto" latinLnBrk="0" hangingPunct="1">
                        <a:lnSpc>
                          <a:spcPct val="115000"/>
                        </a:lnSpc>
                        <a:spcBef>
                          <a:spcPts val="0"/>
                        </a:spcBef>
                        <a:spcAft>
                          <a:spcPts val="0"/>
                        </a:spcAft>
                        <a:buClrTx/>
                        <a:buSzTx/>
                        <a:buFontTx/>
                        <a:buNone/>
                        <a:tabLst/>
                        <a:defRPr/>
                      </a:pPr>
                      <a:r>
                        <a:rPr lang="el-GR" sz="1800" dirty="0">
                          <a:effectLst/>
                          <a:latin typeface="+mj-lt"/>
                        </a:rPr>
                        <a:t>(Ν = </a:t>
                      </a:r>
                      <a:r>
                        <a:rPr lang="en-US" sz="1800" dirty="0">
                          <a:effectLst/>
                          <a:latin typeface="+mj-lt"/>
                        </a:rPr>
                        <a:t>4</a:t>
                      </a:r>
                      <a:r>
                        <a:rPr lang="el-GR" sz="1800" dirty="0">
                          <a:effectLst/>
                          <a:latin typeface="+mj-lt"/>
                        </a:rPr>
                        <a:t>3) </a:t>
                      </a:r>
                      <a:endParaRPr lang="en-US" sz="1800" dirty="0">
                        <a:effectLst/>
                        <a:latin typeface="+mj-lt"/>
                      </a:endParaRPr>
                    </a:p>
                    <a:p>
                      <a:pPr marL="0" marR="0">
                        <a:lnSpc>
                          <a:spcPct val="115000"/>
                        </a:lnSpc>
                        <a:spcBef>
                          <a:spcPts val="0"/>
                        </a:spcBef>
                        <a:spcAft>
                          <a:spcPts val="0"/>
                        </a:spcAft>
                      </a:pPr>
                      <a:endParaRPr lang="el-GR" sz="1800" b="1" dirty="0">
                        <a:effectLst/>
                        <a:latin typeface="+mj-lt"/>
                      </a:endParaRPr>
                    </a:p>
                  </a:txBody>
                  <a:tcPr marL="36279" marR="36279" marT="0" marB="0"/>
                </a:tc>
                <a:tc>
                  <a:txBody>
                    <a:bodyPr/>
                    <a:lstStyle/>
                    <a:p>
                      <a:pPr marL="0" marR="0">
                        <a:lnSpc>
                          <a:spcPct val="115000"/>
                        </a:lnSpc>
                        <a:spcBef>
                          <a:spcPts val="0"/>
                        </a:spcBef>
                        <a:spcAft>
                          <a:spcPts val="0"/>
                        </a:spcAft>
                      </a:pPr>
                      <a:r>
                        <a:rPr lang="el-GR" sz="1700" b="0" dirty="0">
                          <a:solidFill>
                            <a:schemeClr val="tx1"/>
                          </a:solidFill>
                          <a:effectLst/>
                          <a:latin typeface="+mj-lt"/>
                        </a:rPr>
                        <a:t>Σιγκαπούρη, Χονγκ Κονγκ, Καναδάς, Φινλανδία, Ιρλανδία, Εσθονία, Κορέα, Ιαπωνία, Νορβηγία, Νέα Ζηλανδία, Γερμανία, Μακάο, Πολωνία, Σλοβενία, Ολλανδία, Αυστραλία, Σουηδία, Δανία, Γαλλία, Βέλγιο, Πορτογαλία, Ηνωμένο Βασίλειο, Κινεζική </a:t>
                      </a:r>
                      <a:r>
                        <a:rPr lang="el-GR" sz="1700" b="0" dirty="0" err="1">
                          <a:solidFill>
                            <a:schemeClr val="tx1"/>
                          </a:solidFill>
                          <a:effectLst/>
                          <a:latin typeface="+mj-lt"/>
                        </a:rPr>
                        <a:t>Ταϊπέι</a:t>
                      </a:r>
                      <a:r>
                        <a:rPr lang="el-GR" sz="1700" b="0" dirty="0">
                          <a:solidFill>
                            <a:schemeClr val="tx1"/>
                          </a:solidFill>
                          <a:effectLst/>
                          <a:latin typeface="+mj-lt"/>
                        </a:rPr>
                        <a:t>, ΗΠΑ, Ισπανία, Ρωσία, Λαϊκή Δημοκρατία της Κίνας, Ελβετία, Λετονία, Τσεχία, Κροατία, Βιετνάμ, Αυστρία, Ιταλία, Ισλανδία, Λουξεμβούργο, Ισραήλ,</a:t>
                      </a:r>
                      <a:r>
                        <a:rPr lang="el-GR" sz="1700" b="0" dirty="0">
                          <a:effectLst/>
                          <a:latin typeface="+mj-lt"/>
                        </a:rPr>
                        <a:t> Αργεντινή, </a:t>
                      </a:r>
                      <a:r>
                        <a:rPr lang="el-GR" sz="1700" b="0" dirty="0">
                          <a:solidFill>
                            <a:schemeClr val="tx1"/>
                          </a:solidFill>
                          <a:effectLst/>
                          <a:latin typeface="+mj-lt"/>
                        </a:rPr>
                        <a:t> Λιθουανία, Ουγγαρία, Ελλάδα, Χιλή, Σλοβακία</a:t>
                      </a:r>
                    </a:p>
                  </a:txBody>
                  <a:tcPr marL="36279" marR="36279" marT="0" marB="0"/>
                </a:tc>
                <a:extLst>
                  <a:ext uri="{0D108BD9-81ED-4DB2-BD59-A6C34878D82A}">
                    <a16:rowId xmlns:a16="http://schemas.microsoft.com/office/drawing/2014/main" val="3924072223"/>
                  </a:ext>
                </a:extLst>
              </a:tr>
              <a:tr h="1000855">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l-GR" sz="1800" dirty="0">
                          <a:solidFill>
                            <a:srgbClr val="FF6600"/>
                          </a:solidFill>
                          <a:effectLst>
                            <a:outerShdw blurRad="38100" dist="38100" dir="2700000" algn="tl">
                              <a:srgbClr val="000000">
                                <a:alpha val="43137"/>
                              </a:srgbClr>
                            </a:outerShdw>
                          </a:effectLst>
                          <a:latin typeface="+mj-lt"/>
                        </a:rPr>
                        <a:t>Ισοδύναμη</a:t>
                      </a:r>
                      <a:r>
                        <a:rPr lang="el-GR" sz="1800" dirty="0">
                          <a:effectLst/>
                          <a:latin typeface="+mj-lt"/>
                        </a:rPr>
                        <a:t> μέση επίδοση με Κύπρο</a:t>
                      </a:r>
                      <a:r>
                        <a:rPr lang="en-US" sz="1800" dirty="0">
                          <a:effectLst/>
                          <a:latin typeface="+mj-lt"/>
                        </a:rPr>
                        <a:t> </a:t>
                      </a:r>
                      <a:r>
                        <a:rPr lang="el-GR" sz="1800" dirty="0">
                          <a:effectLst/>
                          <a:latin typeface="+mj-lt"/>
                        </a:rPr>
                        <a:t>(Ν = 1) </a:t>
                      </a:r>
                      <a:endParaRPr lang="en-US" sz="1800" b="1" dirty="0">
                        <a:effectLst/>
                        <a:latin typeface="+mj-lt"/>
                        <a:ea typeface="Calibri" panose="020F0502020204030204" pitchFamily="34" charset="0"/>
                        <a:cs typeface="Times New Roman" panose="02020603050405020304" pitchFamily="18" charset="0"/>
                      </a:endParaRPr>
                    </a:p>
                  </a:txBody>
                  <a:tcPr marL="36279" marR="36279" marT="0" marB="0"/>
                </a:tc>
                <a:tc>
                  <a:txBody>
                    <a:bodyPr/>
                    <a:lstStyle/>
                    <a:p>
                      <a:pPr marL="0" marR="0">
                        <a:lnSpc>
                          <a:spcPct val="115000"/>
                        </a:lnSpc>
                        <a:spcBef>
                          <a:spcPts val="0"/>
                        </a:spcBef>
                        <a:spcAft>
                          <a:spcPts val="0"/>
                        </a:spcAft>
                      </a:pPr>
                      <a:r>
                        <a:rPr lang="el-GR" sz="1700" dirty="0">
                          <a:effectLst/>
                          <a:latin typeface="+mj-lt"/>
                        </a:rPr>
                        <a:t>Μάλτα</a:t>
                      </a:r>
                      <a:endParaRPr lang="en-US" sz="1700" b="1" dirty="0">
                        <a:solidFill>
                          <a:schemeClr val="tx1"/>
                        </a:solidFill>
                        <a:effectLst/>
                        <a:latin typeface="+mj-lt"/>
                        <a:ea typeface="Calibri" panose="020F0502020204030204" pitchFamily="34" charset="0"/>
                        <a:cs typeface="Times New Roman" panose="02020603050405020304" pitchFamily="18" charset="0"/>
                      </a:endParaRPr>
                    </a:p>
                  </a:txBody>
                  <a:tcPr marL="36279" marR="36279" marT="0" marB="0"/>
                </a:tc>
                <a:extLst>
                  <a:ext uri="{0D108BD9-81ED-4DB2-BD59-A6C34878D82A}">
                    <a16:rowId xmlns:a16="http://schemas.microsoft.com/office/drawing/2014/main" val="383963893"/>
                  </a:ext>
                </a:extLst>
              </a:tr>
              <a:tr h="1416281">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l-GR" sz="1800" dirty="0">
                          <a:solidFill>
                            <a:srgbClr val="FF6600"/>
                          </a:solidFill>
                          <a:effectLst>
                            <a:outerShdw blurRad="38100" dist="38100" dir="2700000" algn="tl">
                              <a:srgbClr val="000000">
                                <a:alpha val="43137"/>
                              </a:srgbClr>
                            </a:outerShdw>
                          </a:effectLst>
                          <a:latin typeface="+mj-lt"/>
                        </a:rPr>
                        <a:t>Μικρότερη</a:t>
                      </a:r>
                      <a:r>
                        <a:rPr lang="el-GR" sz="1800" dirty="0">
                          <a:effectLst/>
                          <a:latin typeface="+mj-lt"/>
                        </a:rPr>
                        <a:t> μέση επίδοση από Κύπρο</a:t>
                      </a:r>
                      <a:r>
                        <a:rPr lang="el-GR" sz="1800" baseline="0" dirty="0">
                          <a:effectLst/>
                          <a:latin typeface="+mj-lt"/>
                        </a:rPr>
                        <a:t> </a:t>
                      </a:r>
                      <a:r>
                        <a:rPr lang="el-GR" sz="1800" dirty="0">
                          <a:effectLst/>
                          <a:latin typeface="+mj-lt"/>
                        </a:rPr>
                        <a:t>(Ν = 25)</a:t>
                      </a:r>
                      <a:endParaRPr lang="en-US" sz="1800" dirty="0">
                        <a:effectLst/>
                        <a:latin typeface="+mj-lt"/>
                      </a:endParaRPr>
                    </a:p>
                  </a:txBody>
                  <a:tcPr marL="36279" marR="36279" marT="0" marB="0"/>
                </a:tc>
                <a:tc>
                  <a:txBody>
                    <a:bodyPr/>
                    <a:lstStyle/>
                    <a:p>
                      <a:pPr marL="0" marR="0">
                        <a:lnSpc>
                          <a:spcPct val="115000"/>
                        </a:lnSpc>
                        <a:spcBef>
                          <a:spcPts val="0"/>
                        </a:spcBef>
                        <a:spcAft>
                          <a:spcPts val="0"/>
                        </a:spcAft>
                      </a:pPr>
                      <a:r>
                        <a:rPr lang="el-GR" sz="1700" dirty="0">
                          <a:effectLst/>
                          <a:latin typeface="+mj-lt"/>
                        </a:rPr>
                        <a:t>Ουρουγουάη, Ρουμανία, Ηνωμένα Αραβικά Εμιράτα, </a:t>
                      </a:r>
                      <a:r>
                        <a:rPr lang="el-GR" sz="1700" b="1" dirty="0">
                          <a:effectLst/>
                          <a:latin typeface="+mj-lt"/>
                        </a:rPr>
                        <a:t>Βουλγαρία</a:t>
                      </a:r>
                      <a:r>
                        <a:rPr lang="el-GR" sz="1700" dirty="0">
                          <a:effectLst/>
                          <a:latin typeface="+mj-lt"/>
                        </a:rPr>
                        <a:t>, Τουρκία, Κόστα Ρίκα, Τρινιντάντ και Τομπάγκο, Μαυροβούνιο, Κολομβία, Μεξικό, Μολδαβία, Ταϊλάνδη, Ιορδανία, Βραζιλία, Αλβανία, Κατάρ, Γεωργία, Περού, Ινδονησία, Τυνησία, Δομινικανή Δημοκρατία, Πρώην Γιουγκοσλαβική Δημοκρατία της Μακεδονίας, Αλγερία, Κόσοβο, Λίβανος</a:t>
                      </a:r>
                      <a:endParaRPr lang="en-US" sz="1700" b="1" dirty="0">
                        <a:solidFill>
                          <a:schemeClr val="tx1"/>
                        </a:solidFill>
                        <a:effectLst/>
                        <a:latin typeface="+mj-lt"/>
                        <a:ea typeface="Calibri" panose="020F0502020204030204" pitchFamily="34" charset="0"/>
                        <a:cs typeface="Times New Roman" panose="02020603050405020304" pitchFamily="18" charset="0"/>
                      </a:endParaRPr>
                    </a:p>
                  </a:txBody>
                  <a:tcPr marL="36279" marR="36279" marT="0" marB="0"/>
                </a:tc>
                <a:extLst>
                  <a:ext uri="{0D108BD9-81ED-4DB2-BD59-A6C34878D82A}">
                    <a16:rowId xmlns:a16="http://schemas.microsoft.com/office/drawing/2014/main" val="3492334025"/>
                  </a:ext>
                </a:extLst>
              </a:tr>
            </a:tbl>
          </a:graphicData>
        </a:graphic>
      </p:graphicFrame>
      <p:sp>
        <p:nvSpPr>
          <p:cNvPr id="6" name="Title 1"/>
          <p:cNvSpPr txBox="1">
            <a:spLocks/>
          </p:cNvSpPr>
          <p:nvPr/>
        </p:nvSpPr>
        <p:spPr>
          <a:xfrm>
            <a:off x="2483768" y="443635"/>
            <a:ext cx="3384376" cy="468333"/>
          </a:xfrm>
          <a:prstGeom prst="rect">
            <a:avLst/>
          </a:prstGeom>
          <a:ln>
            <a:solidFill>
              <a:srgbClr val="FFC000"/>
            </a:solidFill>
          </a:ln>
        </p:spPr>
        <p:style>
          <a:lnRef idx="2">
            <a:schemeClr val="accent3"/>
          </a:lnRef>
          <a:fillRef idx="1">
            <a:schemeClr val="lt1"/>
          </a:fillRef>
          <a:effectRef idx="0">
            <a:schemeClr val="accent3"/>
          </a:effectRef>
          <a:fontRef idx="minor">
            <a:schemeClr val="dk1"/>
          </a:fontRef>
        </p:style>
        <p:txBody>
          <a:bodyPr vert="horz" lIns="0" rIns="0" bIns="0" anchor="b">
            <a:no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el-GR" sz="2400" b="1" dirty="0">
                <a:solidFill>
                  <a:srgbClr val="0F6FC6">
                    <a:lumMod val="75000"/>
                  </a:srgbClr>
                </a:solidFill>
                <a:effectLst>
                  <a:outerShdw blurRad="38100" dist="38100" dir="2700000" algn="tl">
                    <a:srgbClr val="000000">
                      <a:alpha val="43137"/>
                    </a:srgbClr>
                  </a:outerShdw>
                </a:effectLst>
              </a:rPr>
              <a:t>ΚΑΤΑΝΟΗΣΗ ΚΕΙΜΕΝΟΥ</a:t>
            </a:r>
            <a:endParaRPr lang="en-US" sz="2400" b="1" dirty="0">
              <a:solidFill>
                <a:srgbClr val="0F6FC6">
                  <a:lumMod val="75000"/>
                </a:srgb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435208494"/>
      </p:ext>
    </p:extLst>
  </p:cSld>
  <p:clrMapOvr>
    <a:masterClrMapping/>
  </p:clrMapOvr>
  <p:transition spd="slow">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1995" y="917848"/>
            <a:ext cx="8229600" cy="1143000"/>
          </a:xfrm>
        </p:spPr>
        <p:txBody>
          <a:bodyPr vert="horz" lIns="0" rIns="0" bIns="0" anchor="b">
            <a:noAutofit/>
          </a:bodyPr>
          <a:lstStyle/>
          <a:p>
            <a:r>
              <a:rPr lang="el-GR" sz="2800" b="1" dirty="0">
                <a:solidFill>
                  <a:schemeClr val="accent1">
                    <a:lumMod val="75000"/>
                  </a:schemeClr>
                </a:solidFill>
              </a:rPr>
              <a:t>Μέσος όρος επίδοσης στην Κατανόηση Κειμένου </a:t>
            </a:r>
            <a:br>
              <a:rPr lang="el-GR" sz="2800" b="1" dirty="0">
                <a:solidFill>
                  <a:schemeClr val="accent1">
                    <a:lumMod val="75000"/>
                  </a:schemeClr>
                </a:solidFill>
              </a:rPr>
            </a:br>
            <a:r>
              <a:rPr lang="el-GR" sz="2800" b="1" dirty="0">
                <a:solidFill>
                  <a:schemeClr val="accent1">
                    <a:lumMod val="75000"/>
                  </a:schemeClr>
                </a:solidFill>
              </a:rPr>
              <a:t>(2012 και 2015)</a:t>
            </a:r>
            <a:endParaRPr lang="en-US" sz="2800" b="1" dirty="0">
              <a:solidFill>
                <a:schemeClr val="accent1">
                  <a:lumMod val="75000"/>
                </a:schemeClr>
              </a:solidFill>
            </a:endParaRPr>
          </a:p>
        </p:txBody>
      </p:sp>
      <p:graphicFrame>
        <p:nvGraphicFramePr>
          <p:cNvPr id="5" name="Chart 4"/>
          <p:cNvGraphicFramePr/>
          <p:nvPr>
            <p:extLst/>
          </p:nvPr>
        </p:nvGraphicFramePr>
        <p:xfrm>
          <a:off x="457200" y="2169160"/>
          <a:ext cx="8229600" cy="4068152"/>
        </p:xfrm>
        <a:graphic>
          <a:graphicData uri="http://schemas.openxmlformats.org/drawingml/2006/chart">
            <c:chart xmlns:c="http://schemas.openxmlformats.org/drawingml/2006/chart" xmlns:r="http://schemas.openxmlformats.org/officeDocument/2006/relationships" r:id="rId2"/>
          </a:graphicData>
        </a:graphic>
      </p:graphicFrame>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08212" y="6007468"/>
            <a:ext cx="1647521" cy="459688"/>
          </a:xfrm>
          <a:prstGeom prst="rect">
            <a:avLst/>
          </a:prstGeom>
        </p:spPr>
      </p:pic>
      <p:sp>
        <p:nvSpPr>
          <p:cNvPr id="6" name="Rounded Rectangle 5"/>
          <p:cNvSpPr/>
          <p:nvPr/>
        </p:nvSpPr>
        <p:spPr>
          <a:xfrm>
            <a:off x="6372200" y="1746103"/>
            <a:ext cx="2583625" cy="576064"/>
          </a:xfrm>
          <a:prstGeom prst="roundRect">
            <a:avLst/>
          </a:prstGeom>
          <a:solidFill>
            <a:srgbClr val="7030A0"/>
          </a:solidFill>
        </p:spPr>
        <p:style>
          <a:lnRef idx="3">
            <a:schemeClr val="lt1"/>
          </a:lnRef>
          <a:fillRef idx="1">
            <a:schemeClr val="accent5"/>
          </a:fillRef>
          <a:effectRef idx="1">
            <a:schemeClr val="accent5"/>
          </a:effectRef>
          <a:fontRef idx="minor">
            <a:schemeClr val="lt1"/>
          </a:fontRef>
        </p:style>
        <p:txBody>
          <a:bodyPr rtlCol="0" anchor="ctr"/>
          <a:lstStyle/>
          <a:p>
            <a:pPr algn="ctr" eaLnBrk="0" fontAlgn="base" hangingPunct="0">
              <a:spcBef>
                <a:spcPct val="0"/>
              </a:spcBef>
              <a:spcAft>
                <a:spcPct val="0"/>
              </a:spcAft>
            </a:pPr>
            <a:r>
              <a:rPr lang="el-GR" sz="2000" b="1" dirty="0">
                <a:solidFill>
                  <a:prstClr val="white"/>
                </a:solidFill>
                <a:latin typeface="+mj-lt"/>
              </a:rPr>
              <a:t>Σταθερή επίδοση</a:t>
            </a:r>
            <a:endParaRPr lang="en-US" sz="2000" b="1" dirty="0">
              <a:solidFill>
                <a:prstClr val="white"/>
              </a:solidFill>
              <a:latin typeface="+mj-lt"/>
            </a:endParaRPr>
          </a:p>
        </p:txBody>
      </p:sp>
    </p:spTree>
    <p:extLst>
      <p:ext uri="{BB962C8B-B14F-4D97-AF65-F5344CB8AC3E}">
        <p14:creationId xmlns:p14="http://schemas.microsoft.com/office/powerpoint/2010/main" val="2098319295"/>
      </p:ext>
    </p:extLst>
  </p:cSld>
  <p:clrMapOvr>
    <a:masterClrMapping/>
  </p:clrMapOvr>
  <p:transition spd="slow">
    <p:wip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988" y="845842"/>
            <a:ext cx="8229600" cy="1143000"/>
          </a:xfrm>
        </p:spPr>
        <p:txBody>
          <a:bodyPr vert="horz" lIns="0" rIns="0" bIns="0" anchor="b">
            <a:noAutofit/>
          </a:bodyPr>
          <a:lstStyle/>
          <a:p>
            <a:r>
              <a:rPr lang="el-GR" sz="2800" b="1" dirty="0">
                <a:solidFill>
                  <a:schemeClr val="accent1">
                    <a:lumMod val="75000"/>
                  </a:schemeClr>
                </a:solidFill>
              </a:rPr>
              <a:t>Ποσοστό μαθητών ανά Επίπεδο </a:t>
            </a:r>
            <a:r>
              <a:rPr lang="el-GR" sz="2800" b="1" dirty="0" err="1">
                <a:solidFill>
                  <a:schemeClr val="accent1">
                    <a:lumMod val="75000"/>
                  </a:schemeClr>
                </a:solidFill>
              </a:rPr>
              <a:t>Γραμματισμού</a:t>
            </a:r>
            <a:r>
              <a:rPr lang="el-GR" sz="2800" b="1" dirty="0">
                <a:solidFill>
                  <a:schemeClr val="accent1">
                    <a:lumMod val="75000"/>
                  </a:schemeClr>
                </a:solidFill>
              </a:rPr>
              <a:t> στην Κατανόηση Κειμένου (2012 και 2015)</a:t>
            </a:r>
            <a:endParaRPr lang="en-US" sz="2800" b="1" dirty="0">
              <a:solidFill>
                <a:schemeClr val="accent1">
                  <a:lumMod val="75000"/>
                </a:schemeClr>
              </a:solidFill>
            </a:endParaRPr>
          </a:p>
        </p:txBody>
      </p:sp>
      <p:graphicFrame>
        <p:nvGraphicFramePr>
          <p:cNvPr id="4" name="Chart 3"/>
          <p:cNvGraphicFramePr/>
          <p:nvPr>
            <p:extLst/>
          </p:nvPr>
        </p:nvGraphicFramePr>
        <p:xfrm>
          <a:off x="457200" y="2050414"/>
          <a:ext cx="8229599" cy="4474930"/>
        </p:xfrm>
        <a:graphic>
          <a:graphicData uri="http://schemas.openxmlformats.org/drawingml/2006/chart">
            <c:chart xmlns:c="http://schemas.openxmlformats.org/drawingml/2006/chart" xmlns:r="http://schemas.openxmlformats.org/officeDocument/2006/relationships" r:id="rId3"/>
          </a:graphicData>
        </a:graphic>
      </p:graphicFrame>
      <p:sp>
        <p:nvSpPr>
          <p:cNvPr id="6" name="Rectangle: Rounded Corners 5"/>
          <p:cNvSpPr/>
          <p:nvPr/>
        </p:nvSpPr>
        <p:spPr>
          <a:xfrm>
            <a:off x="1403648" y="3933056"/>
            <a:ext cx="2376264" cy="576064"/>
          </a:xfrm>
          <a:prstGeom prst="roundRect">
            <a:avLst/>
          </a:prstGeom>
          <a:noFill/>
          <a:ln>
            <a:solidFill>
              <a:srgbClr val="FF3300"/>
            </a:solidFill>
          </a:ln>
        </p:spPr>
        <p:style>
          <a:lnRef idx="2">
            <a:schemeClr val="accent1"/>
          </a:lnRef>
          <a:fillRef idx="1">
            <a:schemeClr val="lt1"/>
          </a:fillRef>
          <a:effectRef idx="0">
            <a:schemeClr val="accent1"/>
          </a:effectRef>
          <a:fontRef idx="minor">
            <a:schemeClr val="dk1"/>
          </a:fontRef>
        </p:style>
        <p:txBody>
          <a:bodyPr rtlCol="0" anchor="ctr"/>
          <a:lstStyle/>
          <a:p>
            <a:pPr algn="ctr" eaLnBrk="0" fontAlgn="base" hangingPunct="0">
              <a:spcBef>
                <a:spcPct val="0"/>
              </a:spcBef>
              <a:spcAft>
                <a:spcPct val="0"/>
              </a:spcAft>
            </a:pPr>
            <a:endParaRPr lang="en-GB">
              <a:solidFill>
                <a:prstClr val="black"/>
              </a:solidFill>
            </a:endParaRPr>
          </a:p>
        </p:txBody>
      </p:sp>
      <p:sp>
        <p:nvSpPr>
          <p:cNvPr id="7" name="Rectangle: Rounded Corners 6"/>
          <p:cNvSpPr/>
          <p:nvPr/>
        </p:nvSpPr>
        <p:spPr>
          <a:xfrm>
            <a:off x="7812360" y="3936159"/>
            <a:ext cx="272413" cy="590101"/>
          </a:xfrm>
          <a:prstGeom prst="roundRect">
            <a:avLst/>
          </a:prstGeom>
          <a:noFill/>
          <a:ln w="38100">
            <a:solidFill>
              <a:srgbClr val="00B050"/>
            </a:solidFill>
          </a:ln>
        </p:spPr>
        <p:style>
          <a:lnRef idx="2">
            <a:schemeClr val="accent1"/>
          </a:lnRef>
          <a:fillRef idx="1">
            <a:schemeClr val="lt1"/>
          </a:fillRef>
          <a:effectRef idx="0">
            <a:schemeClr val="accent1"/>
          </a:effectRef>
          <a:fontRef idx="minor">
            <a:schemeClr val="dk1"/>
          </a:fontRef>
        </p:style>
        <p:txBody>
          <a:bodyPr rtlCol="0" anchor="ctr"/>
          <a:lstStyle/>
          <a:p>
            <a:pPr algn="ctr" eaLnBrk="0" fontAlgn="base" hangingPunct="0">
              <a:spcBef>
                <a:spcPct val="0"/>
              </a:spcBef>
              <a:spcAft>
                <a:spcPct val="0"/>
              </a:spcAft>
            </a:pPr>
            <a:endParaRPr lang="en-GB">
              <a:solidFill>
                <a:prstClr val="black"/>
              </a:solidFill>
            </a:endParaRPr>
          </a:p>
        </p:txBody>
      </p:sp>
      <p:cxnSp>
        <p:nvCxnSpPr>
          <p:cNvPr id="8" name="Straight Arrow Connector 7"/>
          <p:cNvCxnSpPr/>
          <p:nvPr/>
        </p:nvCxnSpPr>
        <p:spPr>
          <a:xfrm>
            <a:off x="16329" y="4221088"/>
            <a:ext cx="611560" cy="0"/>
          </a:xfrm>
          <a:prstGeom prst="straightConnector1">
            <a:avLst/>
          </a:prstGeom>
          <a:ln w="57150" cap="flat" cmpd="sng" algn="ctr">
            <a:solidFill>
              <a:schemeClr val="accent6"/>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9" name="Rectangle: Rounded Corners 8"/>
          <p:cNvSpPr/>
          <p:nvPr/>
        </p:nvSpPr>
        <p:spPr>
          <a:xfrm>
            <a:off x="1403648" y="2415671"/>
            <a:ext cx="1368152" cy="576064"/>
          </a:xfrm>
          <a:prstGeom prst="roundRect">
            <a:avLst/>
          </a:prstGeom>
          <a:noFill/>
          <a:ln>
            <a:solidFill>
              <a:srgbClr val="FF3300"/>
            </a:solidFill>
          </a:ln>
        </p:spPr>
        <p:style>
          <a:lnRef idx="2">
            <a:schemeClr val="accent1"/>
          </a:lnRef>
          <a:fillRef idx="1">
            <a:schemeClr val="lt1"/>
          </a:fillRef>
          <a:effectRef idx="0">
            <a:schemeClr val="accent1"/>
          </a:effectRef>
          <a:fontRef idx="minor">
            <a:schemeClr val="dk1"/>
          </a:fontRef>
        </p:style>
        <p:txBody>
          <a:bodyPr rtlCol="0" anchor="ctr"/>
          <a:lstStyle/>
          <a:p>
            <a:pPr algn="ctr" eaLnBrk="0" fontAlgn="base" hangingPunct="0">
              <a:spcBef>
                <a:spcPct val="0"/>
              </a:spcBef>
              <a:spcAft>
                <a:spcPct val="0"/>
              </a:spcAft>
            </a:pPr>
            <a:endParaRPr lang="en-GB">
              <a:solidFill>
                <a:prstClr val="black"/>
              </a:solidFill>
            </a:endParaRPr>
          </a:p>
        </p:txBody>
      </p:sp>
      <p:sp>
        <p:nvSpPr>
          <p:cNvPr id="11" name="Rectangle: Rounded Corners 10"/>
          <p:cNvSpPr/>
          <p:nvPr/>
        </p:nvSpPr>
        <p:spPr>
          <a:xfrm>
            <a:off x="7539947" y="2391330"/>
            <a:ext cx="544826" cy="590101"/>
          </a:xfrm>
          <a:prstGeom prst="roundRect">
            <a:avLst/>
          </a:prstGeom>
          <a:noFill/>
          <a:ln w="38100">
            <a:solidFill>
              <a:srgbClr val="00B050"/>
            </a:solidFill>
          </a:ln>
        </p:spPr>
        <p:style>
          <a:lnRef idx="2">
            <a:schemeClr val="accent1"/>
          </a:lnRef>
          <a:fillRef idx="1">
            <a:schemeClr val="lt1"/>
          </a:fillRef>
          <a:effectRef idx="0">
            <a:schemeClr val="accent1"/>
          </a:effectRef>
          <a:fontRef idx="minor">
            <a:schemeClr val="dk1"/>
          </a:fontRef>
        </p:style>
        <p:txBody>
          <a:bodyPr rtlCol="0" anchor="ctr"/>
          <a:lstStyle/>
          <a:p>
            <a:pPr algn="ctr" eaLnBrk="0" fontAlgn="base" hangingPunct="0">
              <a:spcBef>
                <a:spcPct val="0"/>
              </a:spcBef>
              <a:spcAft>
                <a:spcPct val="0"/>
              </a:spcAft>
            </a:pPr>
            <a:endParaRPr lang="en-GB">
              <a:solidFill>
                <a:prstClr val="black"/>
              </a:solidFill>
            </a:endParaRPr>
          </a:p>
        </p:txBody>
      </p:sp>
      <p:cxnSp>
        <p:nvCxnSpPr>
          <p:cNvPr id="10" name="Straight Arrow Connector 9"/>
          <p:cNvCxnSpPr/>
          <p:nvPr/>
        </p:nvCxnSpPr>
        <p:spPr>
          <a:xfrm>
            <a:off x="16329" y="5013176"/>
            <a:ext cx="611560" cy="0"/>
          </a:xfrm>
          <a:prstGeom prst="straightConnector1">
            <a:avLst/>
          </a:prstGeom>
          <a:ln w="57150" cap="flat" cmpd="sng" algn="ctr">
            <a:solidFill>
              <a:schemeClr val="accent6"/>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2" name="Rectangle: Rounded Corners 5"/>
          <p:cNvSpPr/>
          <p:nvPr/>
        </p:nvSpPr>
        <p:spPr>
          <a:xfrm>
            <a:off x="1187623" y="5805263"/>
            <a:ext cx="6352323" cy="288033"/>
          </a:xfrm>
          <a:prstGeom prst="roundRect">
            <a:avLst/>
          </a:prstGeom>
          <a:noFill/>
          <a:ln>
            <a:solidFill>
              <a:srgbClr val="FF3300"/>
            </a:solidFill>
          </a:ln>
        </p:spPr>
        <p:style>
          <a:lnRef idx="2">
            <a:schemeClr val="accent1"/>
          </a:lnRef>
          <a:fillRef idx="1">
            <a:schemeClr val="lt1"/>
          </a:fillRef>
          <a:effectRef idx="0">
            <a:schemeClr val="accent1"/>
          </a:effectRef>
          <a:fontRef idx="minor">
            <a:schemeClr val="dk1"/>
          </a:fontRef>
        </p:style>
        <p:txBody>
          <a:bodyPr rtlCol="0" anchor="ctr"/>
          <a:lstStyle/>
          <a:p>
            <a:pPr algn="ctr" eaLnBrk="0" fontAlgn="base" hangingPunct="0">
              <a:spcBef>
                <a:spcPct val="0"/>
              </a:spcBef>
              <a:spcAft>
                <a:spcPct val="0"/>
              </a:spcAft>
            </a:pPr>
            <a:endParaRPr lang="en-GB">
              <a:solidFill>
                <a:prstClr val="black"/>
              </a:solidFill>
            </a:endParaRPr>
          </a:p>
        </p:txBody>
      </p:sp>
      <p:sp>
        <p:nvSpPr>
          <p:cNvPr id="13" name="Rectangle: Rounded Corners 6"/>
          <p:cNvSpPr/>
          <p:nvPr/>
        </p:nvSpPr>
        <p:spPr>
          <a:xfrm>
            <a:off x="1187623" y="6291619"/>
            <a:ext cx="3672409" cy="233726"/>
          </a:xfrm>
          <a:prstGeom prst="roundRect">
            <a:avLst/>
          </a:prstGeom>
          <a:noFill/>
          <a:ln w="38100">
            <a:solidFill>
              <a:srgbClr val="00B050"/>
            </a:solidFill>
          </a:ln>
        </p:spPr>
        <p:style>
          <a:lnRef idx="2">
            <a:schemeClr val="accent1"/>
          </a:lnRef>
          <a:fillRef idx="1">
            <a:schemeClr val="lt1"/>
          </a:fillRef>
          <a:effectRef idx="0">
            <a:schemeClr val="accent1"/>
          </a:effectRef>
          <a:fontRef idx="minor">
            <a:schemeClr val="dk1"/>
          </a:fontRef>
        </p:style>
        <p:txBody>
          <a:bodyPr rtlCol="0" anchor="ctr"/>
          <a:lstStyle/>
          <a:p>
            <a:pPr algn="ctr" eaLnBrk="0" fontAlgn="base" hangingPunct="0">
              <a:spcBef>
                <a:spcPct val="0"/>
              </a:spcBef>
              <a:spcAft>
                <a:spcPct val="0"/>
              </a:spcAft>
            </a:pPr>
            <a:endParaRPr lang="en-GB">
              <a:solidFill>
                <a:prstClr val="black"/>
              </a:solidFill>
            </a:endParaRPr>
          </a:p>
        </p:txBody>
      </p:sp>
      <p:pic>
        <p:nvPicPr>
          <p:cNvPr id="14" name="Picture 1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261012" y="6258632"/>
            <a:ext cx="1647521" cy="459688"/>
          </a:xfrm>
          <a:prstGeom prst="rect">
            <a:avLst/>
          </a:prstGeom>
        </p:spPr>
      </p:pic>
    </p:spTree>
    <p:extLst>
      <p:ext uri="{BB962C8B-B14F-4D97-AF65-F5344CB8AC3E}">
        <p14:creationId xmlns:p14="http://schemas.microsoft.com/office/powerpoint/2010/main" val="112747056"/>
      </p:ext>
    </p:extLst>
  </p:cSld>
  <p:clrMapOvr>
    <a:masterClrMapping/>
  </p:clrMapOvr>
  <p:transition spd="slow">
    <p:wip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872408" y="2985363"/>
            <a:ext cx="3563888" cy="2536344"/>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08304" y="5807508"/>
            <a:ext cx="1647521" cy="459688"/>
          </a:xfrm>
          <a:prstGeom prst="rect">
            <a:avLst/>
          </a:prstGeom>
        </p:spPr>
      </p:pic>
      <p:sp>
        <p:nvSpPr>
          <p:cNvPr id="6" name="TextBox 5"/>
          <p:cNvSpPr txBox="1"/>
          <p:nvPr/>
        </p:nvSpPr>
        <p:spPr>
          <a:xfrm>
            <a:off x="899592" y="1628800"/>
            <a:ext cx="7776864" cy="861774"/>
          </a:xfrm>
          <a:prstGeom prst="rect">
            <a:avLst/>
          </a:prstGeom>
          <a:noFill/>
        </p:spPr>
        <p:txBody>
          <a:bodyPr wrap="square" rtlCol="0">
            <a:spAutoFit/>
          </a:bodyPr>
          <a:lstStyle/>
          <a:p>
            <a:pPr algn="ctr"/>
            <a:r>
              <a:rPr lang="el-GR" sz="5000" b="1" spc="600" dirty="0">
                <a:solidFill>
                  <a:srgbClr val="FF0000"/>
                </a:solidFill>
                <a:latin typeface="+mj-lt"/>
              </a:rPr>
              <a:t>ΦΥΣΙΚΕΣ ΕΠΙΣΤΗΜΕΣ</a:t>
            </a:r>
            <a:endParaRPr lang="en-US" sz="5000" b="1" spc="600" dirty="0">
              <a:solidFill>
                <a:srgbClr val="FF0000"/>
              </a:solidFill>
              <a:latin typeface="+mj-lt"/>
            </a:endParaRPr>
          </a:p>
        </p:txBody>
      </p:sp>
    </p:spTree>
    <p:extLst>
      <p:ext uri="{BB962C8B-B14F-4D97-AF65-F5344CB8AC3E}">
        <p14:creationId xmlns:p14="http://schemas.microsoft.com/office/powerpoint/2010/main" val="1802859766"/>
      </p:ext>
    </p:extLst>
  </p:cSld>
  <p:clrMapOvr>
    <a:masterClrMapping/>
  </p:clrMapOvr>
  <p:transition spd="slow">
    <p:wip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2B21482-8339-4182-B242-4FE042A807F8}"/>
              </a:ext>
            </a:extLst>
          </p:cNvPr>
          <p:cNvSpPr>
            <a:spLocks noGrp="1"/>
          </p:cNvSpPr>
          <p:nvPr>
            <p:ph idx="1"/>
          </p:nvPr>
        </p:nvSpPr>
        <p:spPr>
          <a:xfrm>
            <a:off x="457200" y="2051720"/>
            <a:ext cx="8363272" cy="4806280"/>
          </a:xfrm>
        </p:spPr>
        <p:txBody>
          <a:bodyPr>
            <a:normAutofit fontScale="92500"/>
          </a:bodyPr>
          <a:lstStyle/>
          <a:p>
            <a:r>
              <a:rPr lang="el-GR" dirty="0">
                <a:latin typeface="+mj-lt"/>
              </a:rPr>
              <a:t>Στο  πρόγραμμα  PISA  2018  ο  επιστημονικός  </a:t>
            </a:r>
            <a:r>
              <a:rPr lang="el-GR" dirty="0" err="1">
                <a:latin typeface="+mj-lt"/>
              </a:rPr>
              <a:t>γραμματισμός</a:t>
            </a:r>
            <a:r>
              <a:rPr lang="el-GR" dirty="0">
                <a:latin typeface="+mj-lt"/>
              </a:rPr>
              <a:t>   ορίζεται  σε  σχέση  με  την ικανότητα  των  ατόμων να:  </a:t>
            </a:r>
          </a:p>
          <a:p>
            <a:pPr marL="0" indent="0">
              <a:spcBef>
                <a:spcPts val="1200"/>
              </a:spcBef>
              <a:buNone/>
            </a:pPr>
            <a:r>
              <a:rPr lang="el-GR" dirty="0">
                <a:latin typeface="+mj-lt"/>
                <a:sym typeface="Wingdings" panose="05000000000000000000" pitchFamily="2" charset="2"/>
              </a:rPr>
              <a:t></a:t>
            </a:r>
            <a:r>
              <a:rPr lang="el-GR" b="1" dirty="0">
                <a:latin typeface="+mj-lt"/>
              </a:rPr>
              <a:t>Αναγνωρίζουν</a:t>
            </a:r>
            <a:r>
              <a:rPr lang="el-GR" dirty="0">
                <a:latin typeface="+mj-lt"/>
              </a:rPr>
              <a:t>,  </a:t>
            </a:r>
            <a:r>
              <a:rPr lang="el-GR" b="1" dirty="0">
                <a:latin typeface="+mj-lt"/>
              </a:rPr>
              <a:t>παράγουν</a:t>
            </a:r>
            <a:r>
              <a:rPr lang="el-GR" dirty="0">
                <a:latin typeface="+mj-lt"/>
              </a:rPr>
              <a:t> και </a:t>
            </a:r>
            <a:r>
              <a:rPr lang="el-GR" b="1" dirty="0">
                <a:latin typeface="+mj-lt"/>
              </a:rPr>
              <a:t>αξιολογούν</a:t>
            </a:r>
            <a:r>
              <a:rPr lang="el-GR" dirty="0">
                <a:latin typeface="+mj-lt"/>
              </a:rPr>
              <a:t>  εξηγήσεις για  ένα εύρος φυσικών  και  τεχνολογικών  φαινομένων (εξήγηση              φαινομένων)</a:t>
            </a:r>
          </a:p>
          <a:p>
            <a:pPr marL="0" indent="0">
              <a:spcBef>
                <a:spcPts val="1200"/>
              </a:spcBef>
              <a:buNone/>
            </a:pPr>
            <a:r>
              <a:rPr lang="el-GR" dirty="0">
                <a:latin typeface="+mj-lt"/>
                <a:sym typeface="Wingdings" panose="05000000000000000000" pitchFamily="2" charset="2"/>
              </a:rPr>
              <a:t></a:t>
            </a:r>
            <a:r>
              <a:rPr lang="el-GR" b="1" dirty="0">
                <a:latin typeface="+mj-lt"/>
              </a:rPr>
              <a:t>Περιγράφουν</a:t>
            </a:r>
            <a:r>
              <a:rPr lang="el-GR" dirty="0">
                <a:latin typeface="+mj-lt"/>
              </a:rPr>
              <a:t> και </a:t>
            </a:r>
            <a:r>
              <a:rPr lang="el-GR" b="1" dirty="0">
                <a:latin typeface="+mj-lt"/>
              </a:rPr>
              <a:t>αποτιμούν</a:t>
            </a:r>
            <a:r>
              <a:rPr lang="el-GR" dirty="0">
                <a:latin typeface="+mj-lt"/>
              </a:rPr>
              <a:t> την επιστημονική διερεύνηση και </a:t>
            </a:r>
            <a:r>
              <a:rPr lang="el-GR" b="1" dirty="0">
                <a:latin typeface="+mj-lt"/>
              </a:rPr>
              <a:t>προτείνουν</a:t>
            </a:r>
            <a:r>
              <a:rPr lang="el-GR" dirty="0">
                <a:latin typeface="+mj-lt"/>
              </a:rPr>
              <a:t> τρόπους έκφρασης  επιστημονικών  ερωτημάτων       (σχεδιασμός  και  αξιολόγηση  επιστημονικής  διερεύνησης)</a:t>
            </a:r>
          </a:p>
          <a:p>
            <a:pPr marL="0" indent="0">
              <a:spcBef>
                <a:spcPts val="0"/>
              </a:spcBef>
              <a:buNone/>
            </a:pPr>
            <a:r>
              <a:rPr lang="el-GR" dirty="0">
                <a:latin typeface="+mj-lt"/>
                <a:sym typeface="Wingdings" panose="05000000000000000000" pitchFamily="2" charset="2"/>
              </a:rPr>
              <a:t></a:t>
            </a:r>
            <a:r>
              <a:rPr lang="el-GR" b="1" dirty="0">
                <a:latin typeface="+mj-lt"/>
              </a:rPr>
              <a:t>Αναλύουν</a:t>
            </a:r>
            <a:r>
              <a:rPr lang="el-GR" dirty="0">
                <a:latin typeface="+mj-lt"/>
              </a:rPr>
              <a:t>  και  </a:t>
            </a:r>
            <a:r>
              <a:rPr lang="el-GR" b="1" dirty="0">
                <a:latin typeface="+mj-lt"/>
              </a:rPr>
              <a:t>αξιολογούν</a:t>
            </a:r>
            <a:r>
              <a:rPr lang="el-GR" dirty="0">
                <a:latin typeface="+mj-lt"/>
              </a:rPr>
              <a:t>  δεδομένα,  ισχυρισμούς  και           επιχειρήματα  για  ποικιλία  αναπαραστάσεων και εξάγουν           συμπεράσματα (ερμηνεία δεδομένων)</a:t>
            </a:r>
            <a:endParaRPr lang="en-GB" dirty="0">
              <a:latin typeface="+mj-lt"/>
            </a:endParaRPr>
          </a:p>
        </p:txBody>
      </p:sp>
      <p:sp>
        <p:nvSpPr>
          <p:cNvPr id="4" name="Title 3"/>
          <p:cNvSpPr>
            <a:spLocks noGrp="1"/>
          </p:cNvSpPr>
          <p:nvPr>
            <p:ph type="title"/>
          </p:nvPr>
        </p:nvSpPr>
        <p:spPr>
          <a:xfrm>
            <a:off x="179512" y="704088"/>
            <a:ext cx="8964488" cy="1143000"/>
          </a:xfrm>
        </p:spPr>
        <p:txBody>
          <a:bodyPr>
            <a:noAutofit/>
          </a:bodyPr>
          <a:lstStyle/>
          <a:p>
            <a:r>
              <a:rPr lang="el-GR" sz="4400" dirty="0" err="1"/>
              <a:t>Γραμματισμός</a:t>
            </a:r>
            <a:r>
              <a:rPr lang="el-GR" sz="4400" dirty="0"/>
              <a:t> στις Φυσικές Επιστήμες</a:t>
            </a:r>
            <a:endParaRPr lang="en-US" sz="4400" dirty="0"/>
          </a:p>
        </p:txBody>
      </p:sp>
    </p:spTree>
    <p:extLst>
      <p:ext uri="{BB962C8B-B14F-4D97-AF65-F5344CB8AC3E}">
        <p14:creationId xmlns:p14="http://schemas.microsoft.com/office/powerpoint/2010/main" val="1197056795"/>
      </p:ext>
    </p:extLst>
  </p:cSld>
  <p:clrMapOvr>
    <a:masterClrMapping/>
  </p:clrMapOvr>
  <p:transition spd="slow">
    <p:wip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838" y="1052736"/>
            <a:ext cx="8430728" cy="662170"/>
          </a:xfrm>
        </p:spPr>
        <p:txBody>
          <a:bodyPr>
            <a:normAutofit fontScale="90000"/>
          </a:bodyPr>
          <a:lstStyle/>
          <a:p>
            <a:pPr algn="ctr"/>
            <a:r>
              <a:rPr lang="el-GR" sz="4000" dirty="0"/>
              <a:t>Επίπεδα δεξιοτήτων στις Φυσικές Επιστήμες</a:t>
            </a:r>
            <a:endParaRPr lang="en-US" sz="4000" dirty="0"/>
          </a:p>
        </p:txBody>
      </p:sp>
      <p:graphicFrame>
        <p:nvGraphicFramePr>
          <p:cNvPr id="4" name="Content Placeholder 3"/>
          <p:cNvGraphicFramePr>
            <a:graphicFrameLocks noGrp="1"/>
          </p:cNvGraphicFramePr>
          <p:nvPr>
            <p:ph idx="1"/>
            <p:extLst/>
          </p:nvPr>
        </p:nvGraphicFramePr>
        <p:xfrm>
          <a:off x="106528" y="1935108"/>
          <a:ext cx="9037472" cy="17819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8" name="Straight Connector 7"/>
          <p:cNvCxnSpPr/>
          <p:nvPr/>
        </p:nvCxnSpPr>
        <p:spPr>
          <a:xfrm>
            <a:off x="611560" y="5157192"/>
            <a:ext cx="0" cy="0"/>
          </a:xfrm>
          <a:prstGeom prst="line">
            <a:avLst/>
          </a:prstGeom>
        </p:spPr>
        <p:style>
          <a:lnRef idx="1">
            <a:schemeClr val="accent1"/>
          </a:lnRef>
          <a:fillRef idx="0">
            <a:schemeClr val="accent1"/>
          </a:fillRef>
          <a:effectRef idx="0">
            <a:schemeClr val="accent1"/>
          </a:effectRef>
          <a:fontRef idx="minor">
            <a:schemeClr val="tx1"/>
          </a:fontRef>
        </p:style>
      </p:cxnSp>
      <p:sp>
        <p:nvSpPr>
          <p:cNvPr id="3" name="Left Bracket 2"/>
          <p:cNvSpPr/>
          <p:nvPr/>
        </p:nvSpPr>
        <p:spPr>
          <a:xfrm rot="5400000">
            <a:off x="7724201" y="1280997"/>
            <a:ext cx="240497" cy="2088232"/>
          </a:xfrm>
          <a:prstGeom prst="leftBracket">
            <a:avLst/>
          </a:prstGeom>
        </p:spPr>
        <p:style>
          <a:lnRef idx="3">
            <a:schemeClr val="accent4"/>
          </a:lnRef>
          <a:fillRef idx="0">
            <a:schemeClr val="accent4"/>
          </a:fillRef>
          <a:effectRef idx="2">
            <a:schemeClr val="accent4"/>
          </a:effectRef>
          <a:fontRef idx="minor">
            <a:schemeClr val="tx1"/>
          </a:fontRef>
        </p:style>
        <p:txBody>
          <a:bodyPr rtlCol="0" anchor="ctr"/>
          <a:lstStyle/>
          <a:p>
            <a:pPr algn="ctr"/>
            <a:endParaRPr lang="en-US"/>
          </a:p>
        </p:txBody>
      </p:sp>
      <p:sp>
        <p:nvSpPr>
          <p:cNvPr id="7" name="Left Bracket 6"/>
          <p:cNvSpPr/>
          <p:nvPr/>
        </p:nvSpPr>
        <p:spPr>
          <a:xfrm rot="16200000">
            <a:off x="1136122" y="2213011"/>
            <a:ext cx="216024" cy="2088232"/>
          </a:xfrm>
          <a:prstGeom prst="leftBracket">
            <a:avLst/>
          </a:prstGeom>
          <a:ln>
            <a:solidFill>
              <a:srgbClr val="FF3300"/>
            </a:solidFill>
          </a:ln>
        </p:spPr>
        <p:style>
          <a:lnRef idx="3">
            <a:schemeClr val="accent4"/>
          </a:lnRef>
          <a:fillRef idx="0">
            <a:schemeClr val="accent4"/>
          </a:fillRef>
          <a:effectRef idx="2">
            <a:schemeClr val="accent4"/>
          </a:effectRef>
          <a:fontRef idx="minor">
            <a:schemeClr val="tx1"/>
          </a:fontRef>
        </p:style>
        <p:txBody>
          <a:bodyPr rtlCol="0" anchor="ctr"/>
          <a:lstStyle/>
          <a:p>
            <a:pPr algn="ctr"/>
            <a:endParaRPr lang="en-US"/>
          </a:p>
        </p:txBody>
      </p:sp>
      <p:sp>
        <p:nvSpPr>
          <p:cNvPr id="9" name="Rounded Rectangle 8"/>
          <p:cNvSpPr/>
          <p:nvPr/>
        </p:nvSpPr>
        <p:spPr>
          <a:xfrm>
            <a:off x="6804247" y="1772816"/>
            <a:ext cx="2088233" cy="406116"/>
          </a:xfrm>
          <a:prstGeom prst="round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l-GR" b="1" dirty="0">
                <a:effectLst>
                  <a:outerShdw blurRad="38100" dist="38100" dir="2700000" algn="tl">
                    <a:srgbClr val="000000">
                      <a:alpha val="43137"/>
                    </a:srgbClr>
                  </a:outerShdw>
                </a:effectLst>
                <a:latin typeface="+mj-lt"/>
              </a:rPr>
              <a:t>Ανώτερα επίπεδα</a:t>
            </a:r>
            <a:endParaRPr lang="en-US" b="1" dirty="0">
              <a:effectLst>
                <a:outerShdw blurRad="38100" dist="38100" dir="2700000" algn="tl">
                  <a:srgbClr val="000000">
                    <a:alpha val="43137"/>
                  </a:srgbClr>
                </a:outerShdw>
              </a:effectLst>
              <a:latin typeface="+mj-lt"/>
            </a:endParaRPr>
          </a:p>
        </p:txBody>
      </p:sp>
      <p:sp>
        <p:nvSpPr>
          <p:cNvPr id="10" name="Rounded Rectangle 9"/>
          <p:cNvSpPr/>
          <p:nvPr/>
        </p:nvSpPr>
        <p:spPr>
          <a:xfrm>
            <a:off x="179512" y="3356992"/>
            <a:ext cx="2088233" cy="360040"/>
          </a:xfrm>
          <a:prstGeom prst="roundRect">
            <a:avLst/>
          </a:prstGeom>
          <a:solidFill>
            <a:srgbClr val="FF6600"/>
          </a:solidFill>
          <a:ln>
            <a:solidFill>
              <a:srgbClr val="FF6600"/>
            </a:solidFill>
          </a:ln>
        </p:spPr>
        <p:style>
          <a:lnRef idx="1">
            <a:schemeClr val="accent4"/>
          </a:lnRef>
          <a:fillRef idx="3">
            <a:schemeClr val="accent4"/>
          </a:fillRef>
          <a:effectRef idx="2">
            <a:schemeClr val="accent4"/>
          </a:effectRef>
          <a:fontRef idx="minor">
            <a:schemeClr val="lt1"/>
          </a:fontRef>
        </p:style>
        <p:txBody>
          <a:bodyPr rtlCol="0" anchor="ctr"/>
          <a:lstStyle/>
          <a:p>
            <a:pPr algn="ctr"/>
            <a:r>
              <a:rPr lang="el-GR" sz="1600" b="1" dirty="0">
                <a:effectLst>
                  <a:outerShdw blurRad="38100" dist="38100" dir="2700000" algn="tl">
                    <a:srgbClr val="000000">
                      <a:alpha val="43137"/>
                    </a:srgbClr>
                  </a:outerShdw>
                </a:effectLst>
                <a:latin typeface="+mj-lt"/>
              </a:rPr>
              <a:t>Κατώτερα επίπεδα</a:t>
            </a:r>
            <a:endParaRPr lang="en-US" sz="1600" b="1" dirty="0">
              <a:effectLst>
                <a:outerShdw blurRad="38100" dist="38100" dir="2700000" algn="tl">
                  <a:srgbClr val="000000">
                    <a:alpha val="43137"/>
                  </a:srgbClr>
                </a:outerShdw>
              </a:effectLst>
              <a:latin typeface="+mj-lt"/>
            </a:endParaRPr>
          </a:p>
        </p:txBody>
      </p:sp>
      <p:sp>
        <p:nvSpPr>
          <p:cNvPr id="11" name="Rounded Rectangle 10"/>
          <p:cNvSpPr/>
          <p:nvPr/>
        </p:nvSpPr>
        <p:spPr>
          <a:xfrm>
            <a:off x="3734534" y="1821145"/>
            <a:ext cx="1676208" cy="459146"/>
          </a:xfrm>
          <a:prstGeom prst="roundRect">
            <a:avLst/>
          </a:prstGeom>
          <a:solidFill>
            <a:srgbClr val="FFC000"/>
          </a:solidFill>
          <a:ln>
            <a:solidFill>
              <a:srgbClr val="FFCC00"/>
            </a:solidFill>
          </a:ln>
        </p:spPr>
        <p:style>
          <a:lnRef idx="1">
            <a:schemeClr val="accent4"/>
          </a:lnRef>
          <a:fillRef idx="3">
            <a:schemeClr val="accent4"/>
          </a:fillRef>
          <a:effectRef idx="2">
            <a:schemeClr val="accent4"/>
          </a:effectRef>
          <a:fontRef idx="minor">
            <a:schemeClr val="lt1"/>
          </a:fontRef>
        </p:style>
        <p:txBody>
          <a:bodyPr rtlCol="0" anchor="ctr"/>
          <a:lstStyle/>
          <a:p>
            <a:pPr algn="ctr"/>
            <a:r>
              <a:rPr lang="el-GR" sz="1600" b="1" dirty="0">
                <a:effectLst>
                  <a:outerShdw blurRad="38100" dist="38100" dir="2700000" algn="tl">
                    <a:srgbClr val="000000">
                      <a:alpha val="43137"/>
                    </a:srgbClr>
                  </a:outerShdw>
                </a:effectLst>
                <a:latin typeface="+mj-lt"/>
              </a:rPr>
              <a:t>Βασικές δεξιότητες</a:t>
            </a:r>
            <a:endParaRPr lang="en-US" sz="1600" b="1" dirty="0">
              <a:effectLst>
                <a:outerShdw blurRad="38100" dist="38100" dir="2700000" algn="tl">
                  <a:srgbClr val="000000">
                    <a:alpha val="43137"/>
                  </a:srgbClr>
                </a:outerShdw>
              </a:effectLst>
              <a:latin typeface="+mj-lt"/>
            </a:endParaRPr>
          </a:p>
        </p:txBody>
      </p:sp>
      <p:sp>
        <p:nvSpPr>
          <p:cNvPr id="12" name="Bent-Up Arrow 11"/>
          <p:cNvSpPr/>
          <p:nvPr/>
        </p:nvSpPr>
        <p:spPr>
          <a:xfrm rot="10800000">
            <a:off x="3801776" y="1981623"/>
            <a:ext cx="188735" cy="504056"/>
          </a:xfrm>
          <a:prstGeom prst="bentUpArrow">
            <a:avLst/>
          </a:prstGeom>
          <a:solidFill>
            <a:srgbClr val="FFC000"/>
          </a:solidFill>
          <a:ln>
            <a:solidFill>
              <a:srgbClr val="FF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62170" y="4581128"/>
            <a:ext cx="2853646" cy="2003625"/>
          </a:xfrm>
          <a:prstGeom prst="rect">
            <a:avLst/>
          </a:prstGeom>
          <a:noFill/>
          <a:ln w="76200">
            <a:solidFill>
              <a:srgbClr val="FF6600"/>
            </a:solidFill>
          </a:ln>
        </p:spPr>
        <p:txBody>
          <a:bodyPr wrap="square" rtlCol="0">
            <a:spAutoFit/>
          </a:bodyPr>
          <a:lstStyle/>
          <a:p>
            <a:pPr>
              <a:lnSpc>
                <a:spcPct val="115000"/>
              </a:lnSpc>
              <a:spcAft>
                <a:spcPts val="1000"/>
              </a:spcAft>
            </a:pPr>
            <a:r>
              <a:rPr lang="el-GR" b="1" dirty="0"/>
              <a:t>Επίπεδο 1: </a:t>
            </a:r>
            <a:r>
              <a:rPr lang="el-GR" dirty="0"/>
              <a:t>χρήση καθημερινής γνώσης –αναγνώριση απλών φαινομένων, αναγνώριση βασικών επιστημονικών όρων</a:t>
            </a:r>
            <a:endParaRPr lang="en-GB" dirty="0">
              <a:latin typeface="Calibri" panose="020F0502020204030204" pitchFamily="34" charset="0"/>
              <a:ea typeface="Calibri" panose="020F0502020204030204" pitchFamily="34" charset="0"/>
              <a:cs typeface="Times New Roman" panose="02020603050405020304" pitchFamily="18" charset="0"/>
            </a:endParaRPr>
          </a:p>
        </p:txBody>
      </p:sp>
      <p:sp>
        <p:nvSpPr>
          <p:cNvPr id="15" name="TextBox 14"/>
          <p:cNvSpPr txBox="1"/>
          <p:nvPr/>
        </p:nvSpPr>
        <p:spPr>
          <a:xfrm>
            <a:off x="3132478" y="3837369"/>
            <a:ext cx="2879682" cy="2620204"/>
          </a:xfrm>
          <a:prstGeom prst="rect">
            <a:avLst/>
          </a:prstGeom>
          <a:noFill/>
          <a:ln w="76200">
            <a:solidFill>
              <a:srgbClr val="FFCC00"/>
            </a:solidFill>
          </a:ln>
        </p:spPr>
        <p:txBody>
          <a:bodyPr wrap="square" rtlCol="0">
            <a:spAutoFit/>
          </a:bodyPr>
          <a:lstStyle/>
          <a:p>
            <a:pPr>
              <a:lnSpc>
                <a:spcPct val="115000"/>
              </a:lnSpc>
              <a:spcAft>
                <a:spcPts val="1000"/>
              </a:spcAft>
            </a:pPr>
            <a:r>
              <a:rPr lang="el-GR" b="1" dirty="0"/>
              <a:t>Επίπεδο 2: </a:t>
            </a:r>
            <a:r>
              <a:rPr lang="el-GR" dirty="0"/>
              <a:t>αναγνώριση κατάλληλης επιστημονικής εξήγησης, ερευνητικού ερωτήματος και έγκυρου συμπεράσματος σε έναν απλό πειραματικό σχεδιασμό, βασική Γνώση της Φύσης της Επιστήμης</a:t>
            </a:r>
            <a:endParaRPr lang="en-GB" dirty="0">
              <a:latin typeface="Calibri" panose="020F0502020204030204" pitchFamily="34" charset="0"/>
              <a:ea typeface="Calibri" panose="020F0502020204030204" pitchFamily="34" charset="0"/>
              <a:cs typeface="Times New Roman" panose="02020603050405020304" pitchFamily="18" charset="0"/>
            </a:endParaRPr>
          </a:p>
        </p:txBody>
      </p:sp>
      <p:sp>
        <p:nvSpPr>
          <p:cNvPr id="16" name="TextBox 15"/>
          <p:cNvSpPr txBox="1"/>
          <p:nvPr/>
        </p:nvSpPr>
        <p:spPr>
          <a:xfrm>
            <a:off x="6138428" y="3284984"/>
            <a:ext cx="2895149" cy="3416320"/>
          </a:xfrm>
          <a:prstGeom prst="rect">
            <a:avLst/>
          </a:prstGeom>
          <a:noFill/>
          <a:ln w="76200">
            <a:solidFill>
              <a:schemeClr val="accent3">
                <a:lumMod val="60000"/>
                <a:lumOff val="40000"/>
              </a:schemeClr>
            </a:solidFill>
          </a:ln>
        </p:spPr>
        <p:txBody>
          <a:bodyPr wrap="square" rtlCol="0">
            <a:spAutoFit/>
          </a:bodyPr>
          <a:lstStyle/>
          <a:p>
            <a:r>
              <a:rPr lang="el-GR" b="1" dirty="0"/>
              <a:t>Επίπεδο 6: </a:t>
            </a:r>
            <a:r>
              <a:rPr lang="el-GR" dirty="0"/>
              <a:t>διάκριση ανάμεσα σε επιστημονικά επιχειρήματα και στη θεωρία και σε όσα στηρίζονται σε εκτιμήσεις, αξιολόγηση αντικρουόμενων σχεδιασμών πολύπλοκων πειραμάτων, ερευνών πεδίου ή προσομοιώσεων, δικαιολόγηση των επιλογών τους</a:t>
            </a:r>
            <a:endParaRPr lang="en-US" dirty="0"/>
          </a:p>
        </p:txBody>
      </p:sp>
    </p:spTree>
    <p:extLst>
      <p:ext uri="{BB962C8B-B14F-4D97-AF65-F5344CB8AC3E}">
        <p14:creationId xmlns:p14="http://schemas.microsoft.com/office/powerpoint/2010/main" val="980402485"/>
      </p:ext>
    </p:extLst>
  </p:cSld>
  <p:clrMapOvr>
    <a:masterClrMapping/>
  </p:clrMapOvr>
  <p:transition spd="slow">
    <p:wip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2450345" y="5361886"/>
            <a:ext cx="5915025" cy="1181033"/>
          </a:xfrm>
          <a:prstGeom prst="rect">
            <a:avLst/>
          </a:prstGeom>
        </p:spPr>
        <p:txBody>
          <a:bodyPr vert="horz" lIns="51435" tIns="25718" rIns="51435" bIns="25718"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base">
              <a:spcAft>
                <a:spcPct val="0"/>
              </a:spcAft>
            </a:pPr>
            <a:endParaRPr lang="en-US" sz="1575" dirty="0">
              <a:solidFill>
                <a:prstClr val="black"/>
              </a:solidFill>
            </a:endParaRPr>
          </a:p>
        </p:txBody>
      </p:sp>
      <p:sp>
        <p:nvSpPr>
          <p:cNvPr id="46" name="Rectangle 45"/>
          <p:cNvSpPr/>
          <p:nvPr/>
        </p:nvSpPr>
        <p:spPr>
          <a:xfrm>
            <a:off x="270060" y="5949832"/>
            <a:ext cx="1460346" cy="4114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0" fontAlgn="base" hangingPunct="0">
              <a:spcBef>
                <a:spcPct val="0"/>
              </a:spcBef>
              <a:spcAft>
                <a:spcPct val="0"/>
              </a:spcAft>
            </a:pPr>
            <a:r>
              <a:rPr lang="el-GR" dirty="0">
                <a:solidFill>
                  <a:prstClr val="black"/>
                </a:solidFill>
                <a:latin typeface="Calibri"/>
              </a:rPr>
              <a:t>332 Δομινικανή Δημοκρατία</a:t>
            </a:r>
          </a:p>
          <a:p>
            <a:pPr algn="ctr" eaLnBrk="0" fontAlgn="base" hangingPunct="0">
              <a:spcBef>
                <a:spcPct val="0"/>
              </a:spcBef>
              <a:spcAft>
                <a:spcPct val="0"/>
              </a:spcAft>
            </a:pPr>
            <a:endParaRPr lang="en-US" sz="1650" dirty="0">
              <a:solidFill>
                <a:prstClr val="black"/>
              </a:solidFill>
            </a:endParaRPr>
          </a:p>
        </p:txBody>
      </p:sp>
      <p:cxnSp>
        <p:nvCxnSpPr>
          <p:cNvPr id="47" name="Straight Arrow Connector 46"/>
          <p:cNvCxnSpPr/>
          <p:nvPr/>
        </p:nvCxnSpPr>
        <p:spPr>
          <a:xfrm>
            <a:off x="1010466" y="5150878"/>
            <a:ext cx="0" cy="504161"/>
          </a:xfrm>
          <a:prstGeom prst="straightConnector1">
            <a:avLst/>
          </a:prstGeom>
          <a:ln w="50800">
            <a:gradFill>
              <a:gsLst>
                <a:gs pos="0">
                  <a:schemeClr val="accent5"/>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ailEnd type="triangle"/>
          </a:ln>
        </p:spPr>
        <p:style>
          <a:lnRef idx="1">
            <a:schemeClr val="accent1"/>
          </a:lnRef>
          <a:fillRef idx="0">
            <a:schemeClr val="accent1"/>
          </a:fillRef>
          <a:effectRef idx="0">
            <a:schemeClr val="accent1"/>
          </a:effectRef>
          <a:fontRef idx="minor">
            <a:schemeClr val="tx1"/>
          </a:fontRef>
        </p:style>
      </p:cxnSp>
      <p:sp>
        <p:nvSpPr>
          <p:cNvPr id="49" name="Rectangle 48"/>
          <p:cNvSpPr/>
          <p:nvPr/>
        </p:nvSpPr>
        <p:spPr>
          <a:xfrm>
            <a:off x="4429421" y="5801615"/>
            <a:ext cx="1463722" cy="5143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0" fontAlgn="base" hangingPunct="0">
              <a:spcBef>
                <a:spcPct val="0"/>
              </a:spcBef>
              <a:spcAft>
                <a:spcPct val="0"/>
              </a:spcAft>
            </a:pPr>
            <a:r>
              <a:rPr lang="el-GR" dirty="0">
                <a:solidFill>
                  <a:prstClr val="black"/>
                </a:solidFill>
                <a:latin typeface="Calibri"/>
              </a:rPr>
              <a:t>556</a:t>
            </a:r>
          </a:p>
          <a:p>
            <a:pPr algn="ctr" eaLnBrk="0" fontAlgn="base" hangingPunct="0">
              <a:spcBef>
                <a:spcPct val="0"/>
              </a:spcBef>
              <a:spcAft>
                <a:spcPct val="0"/>
              </a:spcAft>
            </a:pPr>
            <a:r>
              <a:rPr lang="el-GR" dirty="0">
                <a:solidFill>
                  <a:prstClr val="black"/>
                </a:solidFill>
                <a:latin typeface="Calibri"/>
              </a:rPr>
              <a:t>Σιγκαπούρη</a:t>
            </a:r>
            <a:endParaRPr lang="en-US" dirty="0">
              <a:solidFill>
                <a:prstClr val="black"/>
              </a:solidFill>
              <a:latin typeface="Calibri"/>
            </a:endParaRPr>
          </a:p>
        </p:txBody>
      </p:sp>
      <p:sp>
        <p:nvSpPr>
          <p:cNvPr id="52" name="Rectangle 51"/>
          <p:cNvSpPr/>
          <p:nvPr/>
        </p:nvSpPr>
        <p:spPr>
          <a:xfrm>
            <a:off x="2861887" y="5776303"/>
            <a:ext cx="1193702" cy="5143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0" fontAlgn="base" hangingPunct="0">
              <a:spcBef>
                <a:spcPct val="0"/>
              </a:spcBef>
              <a:spcAft>
                <a:spcPct val="0"/>
              </a:spcAft>
            </a:pPr>
            <a:r>
              <a:rPr lang="el-GR" sz="2000" b="1" dirty="0">
                <a:solidFill>
                  <a:srgbClr val="7CCA62"/>
                </a:solidFill>
                <a:latin typeface="Calibri"/>
              </a:rPr>
              <a:t>433</a:t>
            </a:r>
          </a:p>
          <a:p>
            <a:pPr algn="ctr" eaLnBrk="0" fontAlgn="base" hangingPunct="0">
              <a:spcBef>
                <a:spcPct val="0"/>
              </a:spcBef>
              <a:spcAft>
                <a:spcPct val="0"/>
              </a:spcAft>
            </a:pPr>
            <a:r>
              <a:rPr lang="el-GR" sz="2000" b="1" dirty="0">
                <a:solidFill>
                  <a:srgbClr val="7CCA62"/>
                </a:solidFill>
                <a:latin typeface="Calibri"/>
              </a:rPr>
              <a:t>Κύπρος</a:t>
            </a:r>
            <a:endParaRPr lang="en-US" sz="2000" b="1" dirty="0">
              <a:solidFill>
                <a:srgbClr val="7CCA62"/>
              </a:solidFill>
              <a:latin typeface="Calibri"/>
            </a:endParaRPr>
          </a:p>
        </p:txBody>
      </p:sp>
      <p:cxnSp>
        <p:nvCxnSpPr>
          <p:cNvPr id="53" name="Straight Arrow Connector 52"/>
          <p:cNvCxnSpPr/>
          <p:nvPr/>
        </p:nvCxnSpPr>
        <p:spPr>
          <a:xfrm>
            <a:off x="3458738" y="5265100"/>
            <a:ext cx="0" cy="504161"/>
          </a:xfrm>
          <a:prstGeom prst="straightConnector1">
            <a:avLst/>
          </a:prstGeom>
          <a:ln w="50800">
            <a:gradFill>
              <a:gsLst>
                <a:gs pos="0">
                  <a:schemeClr val="accent5"/>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ailEnd type="triangle"/>
          </a:ln>
        </p:spPr>
        <p:style>
          <a:lnRef idx="1">
            <a:schemeClr val="accent1"/>
          </a:lnRef>
          <a:fillRef idx="0">
            <a:schemeClr val="accent1"/>
          </a:fillRef>
          <a:effectRef idx="0">
            <a:schemeClr val="accent1"/>
          </a:effectRef>
          <a:fontRef idx="minor">
            <a:schemeClr val="tx1"/>
          </a:fontRef>
        </p:style>
      </p:cxnSp>
      <p:sp>
        <p:nvSpPr>
          <p:cNvPr id="54" name="Title 1"/>
          <p:cNvSpPr>
            <a:spLocks noGrp="1"/>
          </p:cNvSpPr>
          <p:nvPr>
            <p:ph type="title"/>
          </p:nvPr>
        </p:nvSpPr>
        <p:spPr>
          <a:xfrm>
            <a:off x="169224" y="857251"/>
            <a:ext cx="8255044" cy="1059872"/>
          </a:xfrm>
        </p:spPr>
        <p:txBody>
          <a:bodyPr>
            <a:normAutofit/>
          </a:bodyPr>
          <a:lstStyle/>
          <a:p>
            <a:r>
              <a:rPr lang="el-GR" sz="2700" b="1" dirty="0">
                <a:solidFill>
                  <a:schemeClr val="accent1">
                    <a:lumMod val="75000"/>
                  </a:schemeClr>
                </a:solidFill>
              </a:rPr>
              <a:t>Μέσος όρος Επίδοσης στις  Φυσικές Επιστήμες</a:t>
            </a:r>
            <a:endParaRPr lang="en-US" sz="2700" b="1" dirty="0">
              <a:solidFill>
                <a:schemeClr val="accent1">
                  <a:lumMod val="75000"/>
                </a:schemeClr>
              </a:solidFill>
            </a:endParaRPr>
          </a:p>
        </p:txBody>
      </p:sp>
      <p:sp>
        <p:nvSpPr>
          <p:cNvPr id="55" name="Content Placeholder 2"/>
          <p:cNvSpPr>
            <a:spLocks noGrp="1"/>
          </p:cNvSpPr>
          <p:nvPr>
            <p:ph idx="1"/>
          </p:nvPr>
        </p:nvSpPr>
        <p:spPr>
          <a:xfrm>
            <a:off x="323528" y="2039844"/>
            <a:ext cx="8211787" cy="1485641"/>
          </a:xfrm>
        </p:spPr>
        <p:txBody>
          <a:bodyPr>
            <a:normAutofit lnSpcReduction="10000"/>
          </a:bodyPr>
          <a:lstStyle/>
          <a:p>
            <a:pPr algn="just"/>
            <a:r>
              <a:rPr lang="el-GR" sz="2400" dirty="0">
                <a:latin typeface="+mj-lt"/>
              </a:rPr>
              <a:t>Μέση επίδοση μαθητών Κύπρου: 433</a:t>
            </a:r>
            <a:endParaRPr lang="en-US" sz="2400" dirty="0">
              <a:latin typeface="+mj-lt"/>
            </a:endParaRPr>
          </a:p>
          <a:p>
            <a:pPr algn="just"/>
            <a:r>
              <a:rPr lang="el-GR" sz="2400" dirty="0">
                <a:latin typeface="+mj-lt"/>
              </a:rPr>
              <a:t>Χαμηλότερη από τον Μέσο Όρο των χωρών της ΕΕ (495), του ΟΟΣΑ (493) και όλων των συμμετεχουσών χωρών (488) με στατιστικά σημαντική διαφορά</a:t>
            </a:r>
            <a:endParaRPr lang="el-GR" sz="1875" dirty="0">
              <a:latin typeface="+mj-lt"/>
            </a:endParaRPr>
          </a:p>
          <a:p>
            <a:endParaRPr lang="en-US" dirty="0">
              <a:latin typeface="+mj-lt"/>
            </a:endParaRPr>
          </a:p>
        </p:txBody>
      </p:sp>
      <p:sp>
        <p:nvSpPr>
          <p:cNvPr id="28" name="Rectangle 27"/>
          <p:cNvSpPr/>
          <p:nvPr/>
        </p:nvSpPr>
        <p:spPr>
          <a:xfrm>
            <a:off x="3581350" y="3748923"/>
            <a:ext cx="1190192" cy="1977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0" fontAlgn="base" hangingPunct="0">
              <a:spcBef>
                <a:spcPct val="0"/>
              </a:spcBef>
              <a:spcAft>
                <a:spcPct val="0"/>
              </a:spcAft>
            </a:pPr>
            <a:r>
              <a:rPr lang="el-GR" sz="2000" b="1" dirty="0">
                <a:solidFill>
                  <a:srgbClr val="FF0000"/>
                </a:solidFill>
                <a:latin typeface="Calibri"/>
              </a:rPr>
              <a:t>493</a:t>
            </a:r>
          </a:p>
          <a:p>
            <a:pPr algn="ctr" eaLnBrk="0" fontAlgn="base" hangingPunct="0">
              <a:spcBef>
                <a:spcPct val="0"/>
              </a:spcBef>
              <a:spcAft>
                <a:spcPct val="0"/>
              </a:spcAft>
            </a:pPr>
            <a:r>
              <a:rPr lang="el-GR" sz="2000" b="1" dirty="0">
                <a:solidFill>
                  <a:srgbClr val="FF0000"/>
                </a:solidFill>
                <a:latin typeface="Calibri"/>
              </a:rPr>
              <a:t>ΟΟΣΑ</a:t>
            </a:r>
            <a:endParaRPr lang="en-US" sz="2000" b="1" dirty="0">
              <a:solidFill>
                <a:srgbClr val="FF0000"/>
              </a:solidFill>
              <a:latin typeface="Calibri"/>
            </a:endParaRPr>
          </a:p>
        </p:txBody>
      </p:sp>
      <p:graphicFrame>
        <p:nvGraphicFramePr>
          <p:cNvPr id="29" name="Content Placeholder 3"/>
          <p:cNvGraphicFramePr>
            <a:graphicFrameLocks/>
          </p:cNvGraphicFramePr>
          <p:nvPr>
            <p:extLst/>
          </p:nvPr>
        </p:nvGraphicFramePr>
        <p:xfrm>
          <a:off x="323528" y="4257032"/>
          <a:ext cx="8568952" cy="13553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17" name="Straight Arrow Connector 16"/>
          <p:cNvCxnSpPr/>
          <p:nvPr/>
        </p:nvCxnSpPr>
        <p:spPr>
          <a:xfrm flipH="1" flipV="1">
            <a:off x="4763607" y="4149080"/>
            <a:ext cx="15870" cy="480379"/>
          </a:xfrm>
          <a:prstGeom prst="straightConnector1">
            <a:avLst/>
          </a:prstGeom>
          <a:ln w="50800">
            <a:gradFill>
              <a:gsLst>
                <a:gs pos="0">
                  <a:schemeClr val="accent5"/>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ailEnd type="triangle"/>
          </a:ln>
        </p:spPr>
        <p:style>
          <a:lnRef idx="1">
            <a:schemeClr val="accent1"/>
          </a:lnRef>
          <a:fillRef idx="0">
            <a:schemeClr val="accent1"/>
          </a:fillRef>
          <a:effectRef idx="0">
            <a:schemeClr val="accent1"/>
          </a:effectRef>
          <a:fontRef idx="minor">
            <a:schemeClr val="tx1"/>
          </a:fontRef>
        </p:style>
      </p:cxnSp>
      <p:sp>
        <p:nvSpPr>
          <p:cNvPr id="20" name="Rectangle 19"/>
          <p:cNvSpPr/>
          <p:nvPr/>
        </p:nvSpPr>
        <p:spPr>
          <a:xfrm>
            <a:off x="4184381" y="3737063"/>
            <a:ext cx="1190192" cy="1977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0" fontAlgn="base" hangingPunct="0">
              <a:spcBef>
                <a:spcPct val="0"/>
              </a:spcBef>
              <a:spcAft>
                <a:spcPct val="0"/>
              </a:spcAft>
            </a:pPr>
            <a:r>
              <a:rPr lang="el-GR" sz="2000" b="1" dirty="0">
                <a:solidFill>
                  <a:srgbClr val="7030A0"/>
                </a:solidFill>
                <a:latin typeface="Calibri"/>
              </a:rPr>
              <a:t>49</a:t>
            </a:r>
            <a:r>
              <a:rPr lang="en-US" sz="2000" b="1" dirty="0">
                <a:solidFill>
                  <a:srgbClr val="7030A0"/>
                </a:solidFill>
                <a:latin typeface="Calibri"/>
              </a:rPr>
              <a:t>5</a:t>
            </a:r>
            <a:endParaRPr lang="el-GR" sz="2000" b="1" dirty="0">
              <a:solidFill>
                <a:srgbClr val="7030A0"/>
              </a:solidFill>
              <a:latin typeface="Calibri"/>
            </a:endParaRPr>
          </a:p>
          <a:p>
            <a:pPr algn="ctr" eaLnBrk="0" fontAlgn="base" hangingPunct="0">
              <a:spcBef>
                <a:spcPct val="0"/>
              </a:spcBef>
              <a:spcAft>
                <a:spcPct val="0"/>
              </a:spcAft>
            </a:pPr>
            <a:r>
              <a:rPr lang="el-GR" sz="2000" b="1" dirty="0">
                <a:solidFill>
                  <a:srgbClr val="7030A0"/>
                </a:solidFill>
                <a:latin typeface="Calibri"/>
              </a:rPr>
              <a:t>ΕΕ</a:t>
            </a:r>
            <a:endParaRPr lang="en-US" sz="2000" b="1" dirty="0">
              <a:solidFill>
                <a:srgbClr val="7030A0"/>
              </a:solidFill>
              <a:latin typeface="Calibri"/>
            </a:endParaRPr>
          </a:p>
        </p:txBody>
      </p:sp>
      <p:cxnSp>
        <p:nvCxnSpPr>
          <p:cNvPr id="23" name="Straight Arrow Connector 22"/>
          <p:cNvCxnSpPr/>
          <p:nvPr/>
        </p:nvCxnSpPr>
        <p:spPr>
          <a:xfrm flipH="1" flipV="1">
            <a:off x="4306942" y="4158225"/>
            <a:ext cx="15870" cy="480379"/>
          </a:xfrm>
          <a:prstGeom prst="straightConnector1">
            <a:avLst/>
          </a:prstGeom>
          <a:ln w="50800">
            <a:gradFill>
              <a:gsLst>
                <a:gs pos="0">
                  <a:schemeClr val="accent5"/>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ailEnd type="triangle"/>
          </a:ln>
        </p:spPr>
        <p:style>
          <a:lnRef idx="1">
            <a:schemeClr val="accent1"/>
          </a:lnRef>
          <a:fillRef idx="0">
            <a:schemeClr val="accent1"/>
          </a:fillRef>
          <a:effectRef idx="0">
            <a:schemeClr val="accent1"/>
          </a:effectRef>
          <a:fontRef idx="minor">
            <a:schemeClr val="tx1"/>
          </a:fontRef>
        </p:style>
      </p:cxnSp>
      <p:sp>
        <p:nvSpPr>
          <p:cNvPr id="24" name="Rectangle 23"/>
          <p:cNvSpPr/>
          <p:nvPr/>
        </p:nvSpPr>
        <p:spPr>
          <a:xfrm>
            <a:off x="2865397" y="3737008"/>
            <a:ext cx="1190192" cy="1977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0" fontAlgn="base" hangingPunct="0">
              <a:spcBef>
                <a:spcPct val="0"/>
              </a:spcBef>
              <a:spcAft>
                <a:spcPct val="0"/>
              </a:spcAft>
            </a:pPr>
            <a:r>
              <a:rPr lang="el-GR" sz="2000" b="1" dirty="0">
                <a:solidFill>
                  <a:srgbClr val="0F6FC6"/>
                </a:solidFill>
                <a:latin typeface="Calibri"/>
              </a:rPr>
              <a:t>488</a:t>
            </a:r>
          </a:p>
          <a:p>
            <a:pPr algn="ctr" eaLnBrk="0" fontAlgn="base" hangingPunct="0">
              <a:spcBef>
                <a:spcPct val="0"/>
              </a:spcBef>
              <a:spcAft>
                <a:spcPct val="0"/>
              </a:spcAft>
            </a:pPr>
            <a:r>
              <a:rPr lang="el-GR" sz="2000" b="1" dirty="0">
                <a:solidFill>
                  <a:srgbClr val="0F6FC6"/>
                </a:solidFill>
                <a:latin typeface="Calibri"/>
              </a:rPr>
              <a:t>*ΟΛΕΣ</a:t>
            </a:r>
            <a:endParaRPr lang="en-US" sz="2000" b="1" dirty="0">
              <a:solidFill>
                <a:srgbClr val="0F6FC6"/>
              </a:solidFill>
              <a:latin typeface="Calibri"/>
            </a:endParaRPr>
          </a:p>
        </p:txBody>
      </p:sp>
      <p:cxnSp>
        <p:nvCxnSpPr>
          <p:cNvPr id="25" name="Straight Arrow Connector 24"/>
          <p:cNvCxnSpPr/>
          <p:nvPr/>
        </p:nvCxnSpPr>
        <p:spPr>
          <a:xfrm flipH="1" flipV="1">
            <a:off x="3581350" y="4146255"/>
            <a:ext cx="422470" cy="504210"/>
          </a:xfrm>
          <a:prstGeom prst="straightConnector1">
            <a:avLst/>
          </a:prstGeom>
          <a:ln w="50800">
            <a:gradFill>
              <a:gsLst>
                <a:gs pos="0">
                  <a:schemeClr val="accent5"/>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a:off x="5148064" y="5265100"/>
            <a:ext cx="0" cy="504161"/>
          </a:xfrm>
          <a:prstGeom prst="straightConnector1">
            <a:avLst/>
          </a:prstGeom>
          <a:ln w="50800">
            <a:gradFill>
              <a:gsLst>
                <a:gs pos="0">
                  <a:schemeClr val="accent5"/>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ailEnd type="triangle"/>
          </a:ln>
        </p:spPr>
        <p:style>
          <a:lnRef idx="1">
            <a:schemeClr val="accent1"/>
          </a:lnRef>
          <a:fillRef idx="0">
            <a:schemeClr val="accent1"/>
          </a:fillRef>
          <a:effectRef idx="0">
            <a:schemeClr val="accent1"/>
          </a:effectRef>
          <a:fontRef idx="minor">
            <a:schemeClr val="tx1"/>
          </a:fontRef>
        </p:style>
      </p:cxnSp>
      <p:pic>
        <p:nvPicPr>
          <p:cNvPr id="30" name="Picture 2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236296" y="6119109"/>
            <a:ext cx="1647521" cy="459688"/>
          </a:xfrm>
          <a:prstGeom prst="rect">
            <a:avLst/>
          </a:prstGeom>
        </p:spPr>
      </p:pic>
    </p:spTree>
    <p:extLst>
      <p:ext uri="{BB962C8B-B14F-4D97-AF65-F5344CB8AC3E}">
        <p14:creationId xmlns:p14="http://schemas.microsoft.com/office/powerpoint/2010/main" val="2407181019"/>
      </p:ext>
    </p:extLst>
  </p:cSld>
  <p:clrMapOvr>
    <a:masterClrMapping/>
  </p:clrMapOvr>
  <p:transition spd="slow">
    <p:wip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973034"/>
            <a:ext cx="8746177" cy="605642"/>
          </a:xfrm>
        </p:spPr>
        <p:txBody>
          <a:bodyPr>
            <a:noAutofit/>
          </a:bodyPr>
          <a:lstStyle/>
          <a:p>
            <a:r>
              <a:rPr lang="el-GR" sz="3200" b="1" dirty="0">
                <a:solidFill>
                  <a:schemeClr val="accent1">
                    <a:lumMod val="75000"/>
                  </a:schemeClr>
                </a:solidFill>
              </a:rPr>
              <a:t>Ομαδοποίηση χωρών με βάση την επίδοση</a:t>
            </a:r>
            <a:endParaRPr lang="en-US" sz="3200" b="1" dirty="0">
              <a:solidFill>
                <a:schemeClr val="accent1">
                  <a:lumMod val="75000"/>
                </a:schemeClr>
              </a:solidFill>
            </a:endParaRPr>
          </a:p>
        </p:txBody>
      </p:sp>
      <p:graphicFrame>
        <p:nvGraphicFramePr>
          <p:cNvPr id="4" name="Table 3"/>
          <p:cNvGraphicFramePr>
            <a:graphicFrameLocks noGrp="1"/>
          </p:cNvGraphicFramePr>
          <p:nvPr>
            <p:extLst/>
          </p:nvPr>
        </p:nvGraphicFramePr>
        <p:xfrm>
          <a:off x="179512" y="1700808"/>
          <a:ext cx="8856983" cy="4752529"/>
        </p:xfrm>
        <a:graphic>
          <a:graphicData uri="http://schemas.openxmlformats.org/drawingml/2006/table">
            <a:tbl>
              <a:tblPr firstRow="1" firstCol="1" bandRow="1">
                <a:tableStyleId>{0505E3EF-67EA-436B-97B2-0124C06EBD24}</a:tableStyleId>
              </a:tblPr>
              <a:tblGrid>
                <a:gridCol w="1728192">
                  <a:extLst>
                    <a:ext uri="{9D8B030D-6E8A-4147-A177-3AD203B41FA5}">
                      <a16:colId xmlns:a16="http://schemas.microsoft.com/office/drawing/2014/main" val="1478243718"/>
                    </a:ext>
                  </a:extLst>
                </a:gridCol>
                <a:gridCol w="7128791">
                  <a:extLst>
                    <a:ext uri="{9D8B030D-6E8A-4147-A177-3AD203B41FA5}">
                      <a16:colId xmlns:a16="http://schemas.microsoft.com/office/drawing/2014/main" val="440590420"/>
                    </a:ext>
                  </a:extLst>
                </a:gridCol>
              </a:tblGrid>
              <a:tr h="2335393">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l-GR" sz="1800" dirty="0">
                          <a:solidFill>
                            <a:srgbClr val="FF6600"/>
                          </a:solidFill>
                          <a:effectLst/>
                          <a:latin typeface="+mj-lt"/>
                        </a:rPr>
                        <a:t>Μεγαλύτερη </a:t>
                      </a:r>
                      <a:r>
                        <a:rPr lang="el-GR" sz="1800" dirty="0">
                          <a:effectLst/>
                          <a:latin typeface="+mj-lt"/>
                        </a:rPr>
                        <a:t>μέση επίδοση από Κύπρο</a:t>
                      </a:r>
                    </a:p>
                    <a:p>
                      <a:pPr marL="0" marR="0" lvl="0" indent="0" algn="l" defTabSz="914400" rtl="0" eaLnBrk="1" fontAlgn="auto" latinLnBrk="0" hangingPunct="1">
                        <a:lnSpc>
                          <a:spcPct val="115000"/>
                        </a:lnSpc>
                        <a:spcBef>
                          <a:spcPts val="0"/>
                        </a:spcBef>
                        <a:spcAft>
                          <a:spcPts val="0"/>
                        </a:spcAft>
                        <a:buClrTx/>
                        <a:buSzTx/>
                        <a:buFontTx/>
                        <a:buNone/>
                        <a:tabLst/>
                        <a:defRPr/>
                      </a:pPr>
                      <a:r>
                        <a:rPr lang="el-GR" sz="1800" dirty="0">
                          <a:effectLst/>
                          <a:latin typeface="+mj-lt"/>
                        </a:rPr>
                        <a:t>(Ν = </a:t>
                      </a:r>
                      <a:r>
                        <a:rPr lang="en-US" sz="1800" dirty="0">
                          <a:effectLst/>
                          <a:latin typeface="+mj-lt"/>
                        </a:rPr>
                        <a:t>4</a:t>
                      </a:r>
                      <a:r>
                        <a:rPr lang="el-GR" sz="1800" dirty="0">
                          <a:effectLst/>
                          <a:latin typeface="+mj-lt"/>
                        </a:rPr>
                        <a:t>5) </a:t>
                      </a:r>
                      <a:endParaRPr lang="en-US" sz="1800" dirty="0">
                        <a:effectLst/>
                        <a:latin typeface="+mj-lt"/>
                      </a:endParaRPr>
                    </a:p>
                    <a:p>
                      <a:pPr marL="0" marR="0">
                        <a:lnSpc>
                          <a:spcPct val="115000"/>
                        </a:lnSpc>
                        <a:spcBef>
                          <a:spcPts val="0"/>
                        </a:spcBef>
                        <a:spcAft>
                          <a:spcPts val="0"/>
                        </a:spcAft>
                      </a:pPr>
                      <a:endParaRPr lang="el-GR" sz="1800" b="1" dirty="0">
                        <a:effectLst/>
                        <a:latin typeface="+mj-lt"/>
                      </a:endParaRPr>
                    </a:p>
                  </a:txBody>
                  <a:tcPr marL="36279" marR="36279" marT="0" marB="0"/>
                </a:tc>
                <a:tc>
                  <a:txBody>
                    <a:bodyPr/>
                    <a:lstStyle/>
                    <a:p>
                      <a:pPr marL="0" marR="0">
                        <a:lnSpc>
                          <a:spcPct val="115000"/>
                        </a:lnSpc>
                        <a:spcBef>
                          <a:spcPts val="0"/>
                        </a:spcBef>
                        <a:spcAft>
                          <a:spcPts val="0"/>
                        </a:spcAft>
                      </a:pPr>
                      <a:r>
                        <a:rPr lang="el-GR" sz="1800" b="0" dirty="0">
                          <a:effectLst/>
                          <a:latin typeface="+mj-lt"/>
                        </a:rPr>
                        <a:t>Σιγκαπούρη, Ιαπωνία, Εσθονία, Κινεζική </a:t>
                      </a:r>
                      <a:r>
                        <a:rPr lang="el-GR" sz="1800" b="0" dirty="0" err="1">
                          <a:effectLst/>
                          <a:latin typeface="+mj-lt"/>
                        </a:rPr>
                        <a:t>Ταϊπέι</a:t>
                      </a:r>
                      <a:r>
                        <a:rPr lang="el-GR" sz="1800" b="0" dirty="0">
                          <a:effectLst/>
                          <a:latin typeface="+mj-lt"/>
                        </a:rPr>
                        <a:t>, Φινλανδία, Μακάο, Καναδάς, Βιετνάμ, Χονγκ Κονγκ, Λαϊκή Δημοκρατία της Κίνας, Κορέα, Νέα Ζηλανδία, Σλοβενία, Αυστραλία, Ηνωμένο Βασίλειο, Γερμανία, Ολλανδία, Ελβετία, Ιρλανδία, Βέλγιο, Δανία, Πολωνία, Πορτογαλία, Νορβηγία, ΗΠΑ, Αυστρία, Γαλλία, Σουηδία, Τσεχία, Ισπανία, Λετονία, Ρωσία, Λουξεμβούργο, Ιταλία, Ουγγαρία, Λιθουανία, Κροατία, Αργεντινή,  Ισλανδία, Ισραήλ, Μάλτα, Σλοβακία, Ελλάδα, Χιλή, Βουλγαρία</a:t>
                      </a:r>
                      <a:endParaRPr lang="en-US" sz="1800" b="0" dirty="0">
                        <a:solidFill>
                          <a:schemeClr val="tx1"/>
                        </a:solidFill>
                        <a:effectLst/>
                        <a:latin typeface="+mj-lt"/>
                        <a:ea typeface="Calibri" panose="020F0502020204030204" pitchFamily="34" charset="0"/>
                        <a:cs typeface="Times New Roman" panose="02020603050405020304" pitchFamily="18" charset="0"/>
                      </a:endParaRPr>
                    </a:p>
                  </a:txBody>
                  <a:tcPr marL="36279" marR="36279" marT="0" marB="0"/>
                </a:tc>
                <a:extLst>
                  <a:ext uri="{0D108BD9-81ED-4DB2-BD59-A6C34878D82A}">
                    <a16:rowId xmlns:a16="http://schemas.microsoft.com/office/drawing/2014/main" val="3924072223"/>
                  </a:ext>
                </a:extLst>
              </a:tr>
              <a:tr h="1000855">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l-GR" sz="1800" dirty="0">
                          <a:solidFill>
                            <a:srgbClr val="FF6600"/>
                          </a:solidFill>
                          <a:effectLst>
                            <a:outerShdw blurRad="38100" dist="38100" dir="2700000" algn="tl">
                              <a:srgbClr val="000000">
                                <a:alpha val="43137"/>
                              </a:srgbClr>
                            </a:outerShdw>
                          </a:effectLst>
                          <a:latin typeface="+mj-lt"/>
                        </a:rPr>
                        <a:t>Ισοδύναμη</a:t>
                      </a:r>
                      <a:r>
                        <a:rPr lang="el-GR" sz="1800" dirty="0">
                          <a:effectLst/>
                          <a:latin typeface="+mj-lt"/>
                        </a:rPr>
                        <a:t> μέση επίδοση με Κύπρο</a:t>
                      </a:r>
                      <a:r>
                        <a:rPr lang="en-US" sz="1800" dirty="0">
                          <a:effectLst/>
                          <a:latin typeface="+mj-lt"/>
                        </a:rPr>
                        <a:t> </a:t>
                      </a:r>
                      <a:r>
                        <a:rPr lang="el-GR" sz="1800" dirty="0">
                          <a:effectLst/>
                          <a:latin typeface="+mj-lt"/>
                        </a:rPr>
                        <a:t>(Ν = 6) </a:t>
                      </a:r>
                      <a:endParaRPr lang="en-US" sz="1800" b="1" dirty="0">
                        <a:effectLst/>
                        <a:latin typeface="+mj-lt"/>
                        <a:ea typeface="Calibri" panose="020F0502020204030204" pitchFamily="34" charset="0"/>
                        <a:cs typeface="Times New Roman" panose="02020603050405020304" pitchFamily="18" charset="0"/>
                      </a:endParaRPr>
                    </a:p>
                  </a:txBody>
                  <a:tcPr marL="36279" marR="36279" marT="0" marB="0"/>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l-GR" sz="1800" dirty="0">
                          <a:effectLst/>
                          <a:latin typeface="+mj-lt"/>
                        </a:rPr>
                        <a:t>Ηνωμένα Αραβικά Εμιράτα, Ουρουγουάη, Ρουμανία, Μολδαβία, Αλβανία, Τουρκία</a:t>
                      </a:r>
                      <a:endParaRPr lang="en-US" sz="1800" b="1" dirty="0">
                        <a:solidFill>
                          <a:srgbClr val="FF0000"/>
                        </a:solidFill>
                        <a:effectLst/>
                        <a:latin typeface="+mj-lt"/>
                        <a:ea typeface="Calibri" panose="020F0502020204030204" pitchFamily="34" charset="0"/>
                        <a:cs typeface="Times New Roman" panose="02020603050405020304" pitchFamily="18" charset="0"/>
                      </a:endParaRPr>
                    </a:p>
                  </a:txBody>
                  <a:tcPr marL="36279" marR="36279" marT="0" marB="0"/>
                </a:tc>
                <a:extLst>
                  <a:ext uri="{0D108BD9-81ED-4DB2-BD59-A6C34878D82A}">
                    <a16:rowId xmlns:a16="http://schemas.microsoft.com/office/drawing/2014/main" val="383963893"/>
                  </a:ext>
                </a:extLst>
              </a:tr>
              <a:tr h="1416281">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l-GR" sz="1800" dirty="0">
                          <a:solidFill>
                            <a:srgbClr val="FF6600"/>
                          </a:solidFill>
                          <a:effectLst>
                            <a:outerShdw blurRad="38100" dist="38100" dir="2700000" algn="tl">
                              <a:srgbClr val="000000">
                                <a:alpha val="43137"/>
                              </a:srgbClr>
                            </a:outerShdw>
                          </a:effectLst>
                          <a:latin typeface="+mj-lt"/>
                        </a:rPr>
                        <a:t>Μικρότερη</a:t>
                      </a:r>
                      <a:r>
                        <a:rPr lang="el-GR" sz="1800" dirty="0">
                          <a:effectLst/>
                          <a:latin typeface="+mj-lt"/>
                        </a:rPr>
                        <a:t> μέση επίδοση από Κύπρο</a:t>
                      </a:r>
                      <a:r>
                        <a:rPr lang="el-GR" sz="1800" baseline="0" dirty="0">
                          <a:effectLst/>
                          <a:latin typeface="+mj-lt"/>
                        </a:rPr>
                        <a:t> </a:t>
                      </a:r>
                      <a:r>
                        <a:rPr lang="el-GR" sz="1800" dirty="0">
                          <a:effectLst/>
                          <a:latin typeface="+mj-lt"/>
                        </a:rPr>
                        <a:t>(Ν = </a:t>
                      </a:r>
                      <a:r>
                        <a:rPr lang="en-US" sz="1800" dirty="0">
                          <a:effectLst/>
                          <a:latin typeface="+mj-lt"/>
                        </a:rPr>
                        <a:t>18</a:t>
                      </a:r>
                      <a:r>
                        <a:rPr lang="el-GR" sz="1800" dirty="0">
                          <a:effectLst/>
                          <a:latin typeface="+mj-lt"/>
                        </a:rPr>
                        <a:t>)</a:t>
                      </a:r>
                      <a:endParaRPr lang="en-US" sz="1800" dirty="0">
                        <a:effectLst/>
                        <a:latin typeface="+mj-lt"/>
                      </a:endParaRPr>
                    </a:p>
                  </a:txBody>
                  <a:tcPr marL="36279" marR="36279" marT="0" marB="0"/>
                </a:tc>
                <a:tc>
                  <a:txBody>
                    <a:bodyPr/>
                    <a:lstStyle/>
                    <a:p>
                      <a:pPr marL="0" marR="0">
                        <a:lnSpc>
                          <a:spcPct val="115000"/>
                        </a:lnSpc>
                        <a:spcBef>
                          <a:spcPts val="0"/>
                        </a:spcBef>
                        <a:spcAft>
                          <a:spcPts val="0"/>
                        </a:spcAft>
                      </a:pPr>
                      <a:r>
                        <a:rPr lang="el-GR" sz="1800" dirty="0">
                          <a:effectLst/>
                          <a:latin typeface="+mj-lt"/>
                        </a:rPr>
                        <a:t>Τρινιντάντ και Τομπάγκο, Ταϊλάνδη, Κόστα Ρίκα, Κατάρ, Κολομβία, Μεξικό, Μαυροβούνιο, Γεωργία, Ιορδανία, Ινδονησία, Βραζιλία, Περού, Λίβανος, Τυνησία, Πρώην Γιουγκοσλαβική Δημοκρατία της Μακεδονίας, Κόσοβο, Αλγερία, Δομινικανή Δημοκρατία</a:t>
                      </a:r>
                      <a:endParaRPr lang="en-US" sz="1800" b="1" dirty="0">
                        <a:solidFill>
                          <a:schemeClr val="tx1"/>
                        </a:solidFill>
                        <a:effectLst/>
                        <a:latin typeface="+mj-lt"/>
                        <a:ea typeface="Calibri" panose="020F0502020204030204" pitchFamily="34" charset="0"/>
                        <a:cs typeface="Times New Roman" panose="02020603050405020304" pitchFamily="18" charset="0"/>
                      </a:endParaRPr>
                    </a:p>
                  </a:txBody>
                  <a:tcPr marL="36279" marR="36279" marT="0" marB="0"/>
                </a:tc>
                <a:extLst>
                  <a:ext uri="{0D108BD9-81ED-4DB2-BD59-A6C34878D82A}">
                    <a16:rowId xmlns:a16="http://schemas.microsoft.com/office/drawing/2014/main" val="3492334025"/>
                  </a:ext>
                </a:extLst>
              </a:tr>
            </a:tbl>
          </a:graphicData>
        </a:graphic>
      </p:graphicFrame>
      <p:sp>
        <p:nvSpPr>
          <p:cNvPr id="6" name="Title 1"/>
          <p:cNvSpPr txBox="1">
            <a:spLocks/>
          </p:cNvSpPr>
          <p:nvPr/>
        </p:nvSpPr>
        <p:spPr>
          <a:xfrm>
            <a:off x="2339752" y="504701"/>
            <a:ext cx="3528392" cy="468333"/>
          </a:xfrm>
          <a:prstGeom prst="rect">
            <a:avLst/>
          </a:prstGeom>
          <a:ln>
            <a:solidFill>
              <a:srgbClr val="FFC000"/>
            </a:solidFill>
          </a:ln>
        </p:spPr>
        <p:style>
          <a:lnRef idx="2">
            <a:schemeClr val="accent3"/>
          </a:lnRef>
          <a:fillRef idx="1">
            <a:schemeClr val="lt1"/>
          </a:fillRef>
          <a:effectRef idx="0">
            <a:schemeClr val="accent3"/>
          </a:effectRef>
          <a:fontRef idx="minor">
            <a:schemeClr val="dk1"/>
          </a:fontRef>
        </p:style>
        <p:txBody>
          <a:bodyPr vert="horz" lIns="0" rIns="0" bIns="0" anchor="b">
            <a:no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l-GR" sz="3200" b="1" dirty="0">
                <a:solidFill>
                  <a:srgbClr val="0F6FC6">
                    <a:lumMod val="75000"/>
                  </a:srgbClr>
                </a:solidFill>
              </a:rPr>
              <a:t>ΦΥΣΙΚΕΣ ΕΠΙΣΤΗΜΕΣ</a:t>
            </a:r>
            <a:endParaRPr lang="en-US" sz="3200" b="1" dirty="0">
              <a:solidFill>
                <a:srgbClr val="0F6FC6">
                  <a:lumMod val="75000"/>
                </a:srgbClr>
              </a:solidFill>
            </a:endParaRPr>
          </a:p>
        </p:txBody>
      </p:sp>
    </p:spTree>
    <p:extLst>
      <p:ext uri="{BB962C8B-B14F-4D97-AF65-F5344CB8AC3E}">
        <p14:creationId xmlns:p14="http://schemas.microsoft.com/office/powerpoint/2010/main" val="1014554561"/>
      </p:ext>
    </p:extLst>
  </p:cSld>
  <p:clrMapOvr>
    <a:masterClrMapping/>
  </p:clrMapOvr>
  <p:transition spd="slow">
    <p:wip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1061864"/>
            <a:ext cx="8229600" cy="1143000"/>
          </a:xfrm>
        </p:spPr>
        <p:txBody>
          <a:bodyPr>
            <a:noAutofit/>
          </a:bodyPr>
          <a:lstStyle/>
          <a:p>
            <a:r>
              <a:rPr lang="el-GR" sz="3200" b="1" dirty="0">
                <a:solidFill>
                  <a:schemeClr val="accent1">
                    <a:lumMod val="75000"/>
                  </a:schemeClr>
                </a:solidFill>
              </a:rPr>
              <a:t>Μέσος όρος επίδοσης στις Φυσικές Επιστήμες (2012 και 2015)</a:t>
            </a:r>
            <a:endParaRPr lang="en-US" sz="3200" b="1" dirty="0">
              <a:solidFill>
                <a:schemeClr val="accent1">
                  <a:lumMod val="75000"/>
                </a:schemeClr>
              </a:solidFill>
            </a:endParaRPr>
          </a:p>
        </p:txBody>
      </p:sp>
      <p:graphicFrame>
        <p:nvGraphicFramePr>
          <p:cNvPr id="4" name="Chart 3"/>
          <p:cNvGraphicFramePr/>
          <p:nvPr>
            <p:extLst/>
          </p:nvPr>
        </p:nvGraphicFramePr>
        <p:xfrm>
          <a:off x="755576" y="2204864"/>
          <a:ext cx="7056784" cy="4176464"/>
        </p:xfrm>
        <a:graphic>
          <a:graphicData uri="http://schemas.openxmlformats.org/drawingml/2006/chart">
            <c:chart xmlns:c="http://schemas.openxmlformats.org/drawingml/2006/chart" xmlns:r="http://schemas.openxmlformats.org/officeDocument/2006/relationships" r:id="rId2"/>
          </a:graphicData>
        </a:graphic>
      </p:graphicFrame>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36296" y="6151484"/>
            <a:ext cx="1647521" cy="459688"/>
          </a:xfrm>
          <a:prstGeom prst="rect">
            <a:avLst/>
          </a:prstGeom>
        </p:spPr>
      </p:pic>
      <p:sp>
        <p:nvSpPr>
          <p:cNvPr id="3" name="Rounded Rectangle 2"/>
          <p:cNvSpPr/>
          <p:nvPr/>
        </p:nvSpPr>
        <p:spPr>
          <a:xfrm>
            <a:off x="6507553" y="2129666"/>
            <a:ext cx="2376264" cy="648072"/>
          </a:xfrm>
          <a:prstGeom prst="roundRect">
            <a:avLst/>
          </a:prstGeom>
          <a:solidFill>
            <a:srgbClr val="7030A0"/>
          </a:solidFill>
        </p:spPr>
        <p:style>
          <a:lnRef idx="3">
            <a:schemeClr val="lt1"/>
          </a:lnRef>
          <a:fillRef idx="1">
            <a:schemeClr val="accent5"/>
          </a:fillRef>
          <a:effectRef idx="1">
            <a:schemeClr val="accent5"/>
          </a:effectRef>
          <a:fontRef idx="minor">
            <a:schemeClr val="lt1"/>
          </a:fontRef>
        </p:style>
        <p:txBody>
          <a:bodyPr rtlCol="0" anchor="ctr"/>
          <a:lstStyle/>
          <a:p>
            <a:pPr algn="ctr" eaLnBrk="0" fontAlgn="base" hangingPunct="0">
              <a:spcBef>
                <a:spcPct val="0"/>
              </a:spcBef>
              <a:spcAft>
                <a:spcPct val="0"/>
              </a:spcAft>
            </a:pPr>
            <a:r>
              <a:rPr lang="el-GR" sz="2000" b="1" dirty="0">
                <a:solidFill>
                  <a:prstClr val="white"/>
                </a:solidFill>
                <a:latin typeface="+mj-lt"/>
              </a:rPr>
              <a:t>Σταθερή επίδοση</a:t>
            </a:r>
            <a:endParaRPr lang="en-US" sz="2000" b="1" dirty="0">
              <a:solidFill>
                <a:prstClr val="white"/>
              </a:solidFill>
              <a:latin typeface="+mj-lt"/>
            </a:endParaRPr>
          </a:p>
        </p:txBody>
      </p:sp>
    </p:spTree>
    <p:extLst>
      <p:ext uri="{BB962C8B-B14F-4D97-AF65-F5344CB8AC3E}">
        <p14:creationId xmlns:p14="http://schemas.microsoft.com/office/powerpoint/2010/main" val="1133327902"/>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251520" y="1700808"/>
            <a:ext cx="8712968" cy="3384376"/>
          </a:xfrm>
        </p:spPr>
        <p:txBody>
          <a:bodyPr>
            <a:normAutofit/>
          </a:bodyPr>
          <a:lstStyle/>
          <a:p>
            <a:r>
              <a:rPr lang="el-GR" dirty="0"/>
              <a:t>Ι. Εννοιολογικό πλαίσιο και Ενδεικτικά Αποτελέσματα</a:t>
            </a:r>
            <a:br>
              <a:rPr lang="el-GR" dirty="0"/>
            </a:br>
            <a:r>
              <a:rPr lang="el-GR" sz="3100" dirty="0"/>
              <a:t>Κατανόηση Κειμένου</a:t>
            </a:r>
            <a:br>
              <a:rPr lang="el-GR" sz="3100" dirty="0"/>
            </a:br>
            <a:r>
              <a:rPr lang="el-GR" sz="3100" dirty="0"/>
              <a:t>Φυσικές Επιστήμες</a:t>
            </a:r>
            <a:br>
              <a:rPr lang="el-GR" sz="3100" dirty="0"/>
            </a:br>
            <a:r>
              <a:rPr lang="el-GR" sz="3100" dirty="0"/>
              <a:t>Μαθηματικά</a:t>
            </a:r>
            <a:endParaRPr lang="el-GR" dirty="0"/>
          </a:p>
        </p:txBody>
      </p:sp>
      <p:sp>
        <p:nvSpPr>
          <p:cNvPr id="6" name="Subtitle 5"/>
          <p:cNvSpPr>
            <a:spLocks noGrp="1"/>
          </p:cNvSpPr>
          <p:nvPr>
            <p:ph type="subTitle" idx="1"/>
          </p:nvPr>
        </p:nvSpPr>
        <p:spPr>
          <a:xfrm>
            <a:off x="-951250" y="7643944"/>
            <a:ext cx="15419291" cy="1752600"/>
          </a:xfrm>
        </p:spPr>
        <p:txBody>
          <a:bodyPr/>
          <a:lstStyle/>
          <a:p>
            <a:endParaRPr lang="en-US" dirty="0"/>
          </a:p>
        </p:txBody>
      </p:sp>
    </p:spTree>
    <p:extLst>
      <p:ext uri="{BB962C8B-B14F-4D97-AF65-F5344CB8AC3E}">
        <p14:creationId xmlns:p14="http://schemas.microsoft.com/office/powerpoint/2010/main" val="222806189"/>
      </p:ext>
    </p:extLst>
  </p:cSld>
  <p:clrMapOvr>
    <a:masterClrMapping/>
  </p:clrMapOvr>
  <p:transition spd="slow">
    <p:wip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4173" y="823584"/>
            <a:ext cx="8229600" cy="1143000"/>
          </a:xfrm>
        </p:spPr>
        <p:txBody>
          <a:bodyPr>
            <a:noAutofit/>
          </a:bodyPr>
          <a:lstStyle/>
          <a:p>
            <a:r>
              <a:rPr lang="el-GR" sz="2800" b="1" dirty="0">
                <a:solidFill>
                  <a:schemeClr val="accent1">
                    <a:lumMod val="75000"/>
                  </a:schemeClr>
                </a:solidFill>
              </a:rPr>
              <a:t>Ποσοστό μαθητών ανά επίπεδο </a:t>
            </a:r>
            <a:r>
              <a:rPr lang="el-GR" sz="2800" b="1" dirty="0" err="1">
                <a:solidFill>
                  <a:schemeClr val="accent1">
                    <a:lumMod val="75000"/>
                  </a:schemeClr>
                </a:solidFill>
              </a:rPr>
              <a:t>Γραμματισμού</a:t>
            </a:r>
            <a:r>
              <a:rPr lang="el-GR" sz="2800" b="1" dirty="0">
                <a:solidFill>
                  <a:schemeClr val="accent1">
                    <a:lumMod val="75000"/>
                  </a:schemeClr>
                </a:solidFill>
              </a:rPr>
              <a:t> στις Φυσικές Επιστήμες (2012 και 2015)</a:t>
            </a:r>
            <a:endParaRPr lang="en-US" sz="2800" b="1" dirty="0">
              <a:solidFill>
                <a:schemeClr val="accent1">
                  <a:lumMod val="75000"/>
                </a:schemeClr>
              </a:solidFill>
            </a:endParaRPr>
          </a:p>
        </p:txBody>
      </p:sp>
      <p:graphicFrame>
        <p:nvGraphicFramePr>
          <p:cNvPr id="4" name="Chart 3"/>
          <p:cNvGraphicFramePr/>
          <p:nvPr>
            <p:extLst/>
          </p:nvPr>
        </p:nvGraphicFramePr>
        <p:xfrm>
          <a:off x="179512" y="1847089"/>
          <a:ext cx="8784975" cy="4390224"/>
        </p:xfrm>
        <a:graphic>
          <a:graphicData uri="http://schemas.openxmlformats.org/drawingml/2006/chart">
            <c:chart xmlns:c="http://schemas.openxmlformats.org/drawingml/2006/chart" xmlns:r="http://schemas.openxmlformats.org/officeDocument/2006/relationships" r:id="rId3"/>
          </a:graphicData>
        </a:graphic>
      </p:graphicFrame>
      <p:sp>
        <p:nvSpPr>
          <p:cNvPr id="7" name="Rounded Rectangle 6"/>
          <p:cNvSpPr/>
          <p:nvPr/>
        </p:nvSpPr>
        <p:spPr>
          <a:xfrm>
            <a:off x="6852406" y="5663975"/>
            <a:ext cx="2184090" cy="438449"/>
          </a:xfrm>
          <a:prstGeom prst="roundRect">
            <a:avLst/>
          </a:prstGeom>
          <a:noFill/>
          <a:ln w="28575">
            <a:solidFill>
              <a:srgbClr val="00B050"/>
            </a:solidFill>
          </a:ln>
        </p:spPr>
        <p:style>
          <a:lnRef idx="2">
            <a:schemeClr val="accent2"/>
          </a:lnRef>
          <a:fillRef idx="1">
            <a:schemeClr val="lt1"/>
          </a:fillRef>
          <a:effectRef idx="0">
            <a:schemeClr val="accent2"/>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eaLnBrk="0" fontAlgn="base" hangingPunct="0">
              <a:spcBef>
                <a:spcPct val="0"/>
              </a:spcBef>
              <a:spcAft>
                <a:spcPct val="0"/>
              </a:spcAft>
            </a:pPr>
            <a:endParaRPr lang="en-US">
              <a:solidFill>
                <a:prstClr val="black"/>
              </a:solidFill>
            </a:endParaRPr>
          </a:p>
        </p:txBody>
      </p:sp>
      <p:sp>
        <p:nvSpPr>
          <p:cNvPr id="8" name="Rectangle: Rounded Corners 7"/>
          <p:cNvSpPr/>
          <p:nvPr/>
        </p:nvSpPr>
        <p:spPr>
          <a:xfrm>
            <a:off x="1119570" y="3786550"/>
            <a:ext cx="3020381" cy="576064"/>
          </a:xfrm>
          <a:prstGeom prst="roundRect">
            <a:avLst/>
          </a:prstGeom>
          <a:noFill/>
          <a:ln>
            <a:solidFill>
              <a:srgbClr val="FF3300"/>
            </a:solidFill>
          </a:ln>
        </p:spPr>
        <p:style>
          <a:lnRef idx="2">
            <a:schemeClr val="accent1"/>
          </a:lnRef>
          <a:fillRef idx="1">
            <a:schemeClr val="lt1"/>
          </a:fillRef>
          <a:effectRef idx="0">
            <a:schemeClr val="accent1"/>
          </a:effectRef>
          <a:fontRef idx="minor">
            <a:schemeClr val="dk1"/>
          </a:fontRef>
        </p:style>
        <p:txBody>
          <a:bodyPr rtlCol="0" anchor="ctr"/>
          <a:lstStyle/>
          <a:p>
            <a:pPr algn="ctr" eaLnBrk="0" fontAlgn="base" hangingPunct="0">
              <a:spcBef>
                <a:spcPct val="0"/>
              </a:spcBef>
              <a:spcAft>
                <a:spcPct val="0"/>
              </a:spcAft>
            </a:pPr>
            <a:endParaRPr lang="en-GB">
              <a:solidFill>
                <a:prstClr val="black"/>
              </a:solidFill>
            </a:endParaRPr>
          </a:p>
        </p:txBody>
      </p:sp>
      <p:sp>
        <p:nvSpPr>
          <p:cNvPr id="9" name="Rectangle: Rounded Corners 8"/>
          <p:cNvSpPr/>
          <p:nvPr/>
        </p:nvSpPr>
        <p:spPr>
          <a:xfrm>
            <a:off x="8084772" y="3717032"/>
            <a:ext cx="231643" cy="590101"/>
          </a:xfrm>
          <a:prstGeom prst="roundRect">
            <a:avLst/>
          </a:prstGeom>
          <a:noFill/>
          <a:ln w="38100">
            <a:solidFill>
              <a:srgbClr val="00B050"/>
            </a:solidFill>
          </a:ln>
        </p:spPr>
        <p:style>
          <a:lnRef idx="2">
            <a:schemeClr val="accent1"/>
          </a:lnRef>
          <a:fillRef idx="1">
            <a:schemeClr val="lt1"/>
          </a:fillRef>
          <a:effectRef idx="0">
            <a:schemeClr val="accent1"/>
          </a:effectRef>
          <a:fontRef idx="minor">
            <a:schemeClr val="dk1"/>
          </a:fontRef>
        </p:style>
        <p:txBody>
          <a:bodyPr rtlCol="0" anchor="ctr"/>
          <a:lstStyle/>
          <a:p>
            <a:pPr algn="ctr" eaLnBrk="0" fontAlgn="base" hangingPunct="0">
              <a:spcBef>
                <a:spcPct val="0"/>
              </a:spcBef>
              <a:spcAft>
                <a:spcPct val="0"/>
              </a:spcAft>
            </a:pPr>
            <a:endParaRPr lang="en-GB">
              <a:solidFill>
                <a:prstClr val="black"/>
              </a:solidFill>
            </a:endParaRPr>
          </a:p>
        </p:txBody>
      </p:sp>
      <p:sp>
        <p:nvSpPr>
          <p:cNvPr id="10" name="Rectangle: Rounded Corners 9"/>
          <p:cNvSpPr/>
          <p:nvPr/>
        </p:nvSpPr>
        <p:spPr>
          <a:xfrm>
            <a:off x="1164603" y="2204864"/>
            <a:ext cx="1535189" cy="576064"/>
          </a:xfrm>
          <a:prstGeom prst="roundRect">
            <a:avLst/>
          </a:prstGeom>
          <a:noFill/>
          <a:ln>
            <a:solidFill>
              <a:srgbClr val="FF3300"/>
            </a:solidFill>
          </a:ln>
        </p:spPr>
        <p:style>
          <a:lnRef idx="2">
            <a:schemeClr val="accent1"/>
          </a:lnRef>
          <a:fillRef idx="1">
            <a:schemeClr val="lt1"/>
          </a:fillRef>
          <a:effectRef idx="0">
            <a:schemeClr val="accent1"/>
          </a:effectRef>
          <a:fontRef idx="minor">
            <a:schemeClr val="dk1"/>
          </a:fontRef>
        </p:style>
        <p:txBody>
          <a:bodyPr rtlCol="0" anchor="ctr"/>
          <a:lstStyle/>
          <a:p>
            <a:pPr algn="ctr" eaLnBrk="0" fontAlgn="base" hangingPunct="0">
              <a:spcBef>
                <a:spcPct val="0"/>
              </a:spcBef>
              <a:spcAft>
                <a:spcPct val="0"/>
              </a:spcAft>
            </a:pPr>
            <a:endParaRPr lang="en-GB">
              <a:solidFill>
                <a:prstClr val="black"/>
              </a:solidFill>
            </a:endParaRPr>
          </a:p>
        </p:txBody>
      </p:sp>
      <p:sp>
        <p:nvSpPr>
          <p:cNvPr id="11" name="Rectangle: Rounded Corners 10"/>
          <p:cNvSpPr/>
          <p:nvPr/>
        </p:nvSpPr>
        <p:spPr>
          <a:xfrm>
            <a:off x="7738931" y="2188535"/>
            <a:ext cx="577483" cy="590101"/>
          </a:xfrm>
          <a:prstGeom prst="roundRect">
            <a:avLst/>
          </a:prstGeom>
          <a:noFill/>
          <a:ln w="38100">
            <a:solidFill>
              <a:srgbClr val="00B050"/>
            </a:solidFill>
          </a:ln>
        </p:spPr>
        <p:style>
          <a:lnRef idx="2">
            <a:schemeClr val="accent1"/>
          </a:lnRef>
          <a:fillRef idx="1">
            <a:schemeClr val="lt1"/>
          </a:fillRef>
          <a:effectRef idx="0">
            <a:schemeClr val="accent1"/>
          </a:effectRef>
          <a:fontRef idx="minor">
            <a:schemeClr val="dk1"/>
          </a:fontRef>
        </p:style>
        <p:txBody>
          <a:bodyPr rtlCol="0" anchor="ctr"/>
          <a:lstStyle/>
          <a:p>
            <a:pPr algn="ctr" eaLnBrk="0" fontAlgn="base" hangingPunct="0">
              <a:spcBef>
                <a:spcPct val="0"/>
              </a:spcBef>
              <a:spcAft>
                <a:spcPct val="0"/>
              </a:spcAft>
            </a:pPr>
            <a:endParaRPr lang="en-GB">
              <a:solidFill>
                <a:prstClr val="black"/>
              </a:solidFill>
            </a:endParaRPr>
          </a:p>
        </p:txBody>
      </p:sp>
      <p:cxnSp>
        <p:nvCxnSpPr>
          <p:cNvPr id="12" name="Straight Arrow Connector 11"/>
          <p:cNvCxnSpPr/>
          <p:nvPr/>
        </p:nvCxnSpPr>
        <p:spPr>
          <a:xfrm>
            <a:off x="-126268" y="4077072"/>
            <a:ext cx="611560" cy="0"/>
          </a:xfrm>
          <a:prstGeom prst="straightConnector1">
            <a:avLst/>
          </a:prstGeom>
          <a:ln w="57150" cap="flat" cmpd="sng" algn="ctr">
            <a:solidFill>
              <a:schemeClr val="accent6"/>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3" name="Rectangle: Rounded Corners 12"/>
          <p:cNvSpPr/>
          <p:nvPr/>
        </p:nvSpPr>
        <p:spPr>
          <a:xfrm>
            <a:off x="422006" y="5663975"/>
            <a:ext cx="3285898" cy="438449"/>
          </a:xfrm>
          <a:prstGeom prst="roundRect">
            <a:avLst/>
          </a:prstGeom>
          <a:noFill/>
          <a:ln>
            <a:solidFill>
              <a:srgbClr val="FF3300"/>
            </a:solidFill>
          </a:ln>
        </p:spPr>
        <p:style>
          <a:lnRef idx="2">
            <a:schemeClr val="accent1"/>
          </a:lnRef>
          <a:fillRef idx="1">
            <a:schemeClr val="lt1"/>
          </a:fillRef>
          <a:effectRef idx="0">
            <a:schemeClr val="accent1"/>
          </a:effectRef>
          <a:fontRef idx="minor">
            <a:schemeClr val="dk1"/>
          </a:fontRef>
        </p:style>
        <p:txBody>
          <a:bodyPr rtlCol="0" anchor="ctr"/>
          <a:lstStyle/>
          <a:p>
            <a:pPr algn="ctr" eaLnBrk="0" fontAlgn="base" hangingPunct="0">
              <a:spcBef>
                <a:spcPct val="0"/>
              </a:spcBef>
              <a:spcAft>
                <a:spcPct val="0"/>
              </a:spcAft>
            </a:pPr>
            <a:endParaRPr lang="en-GB">
              <a:solidFill>
                <a:prstClr val="black"/>
              </a:solidFill>
            </a:endParaRPr>
          </a:p>
        </p:txBody>
      </p:sp>
      <p:cxnSp>
        <p:nvCxnSpPr>
          <p:cNvPr id="14" name="Straight Arrow Connector 13"/>
          <p:cNvCxnSpPr/>
          <p:nvPr/>
        </p:nvCxnSpPr>
        <p:spPr>
          <a:xfrm>
            <a:off x="-126268" y="4797152"/>
            <a:ext cx="611560" cy="0"/>
          </a:xfrm>
          <a:prstGeom prst="straightConnector1">
            <a:avLst/>
          </a:prstGeom>
          <a:ln w="57150" cap="flat" cmpd="sng" algn="ctr">
            <a:solidFill>
              <a:schemeClr val="accent6"/>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285229" y="6305063"/>
            <a:ext cx="1647521" cy="459688"/>
          </a:xfrm>
          <a:prstGeom prst="rect">
            <a:avLst/>
          </a:prstGeom>
        </p:spPr>
      </p:pic>
    </p:spTree>
    <p:extLst>
      <p:ext uri="{BB962C8B-B14F-4D97-AF65-F5344CB8AC3E}">
        <p14:creationId xmlns:p14="http://schemas.microsoft.com/office/powerpoint/2010/main" val="4013800806"/>
      </p:ext>
    </p:extLst>
  </p:cSld>
  <p:clrMapOvr>
    <a:masterClrMapping/>
  </p:clrMapOvr>
  <p:transition spd="slow">
    <p:wip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92280" y="6093296"/>
            <a:ext cx="1647521" cy="459688"/>
          </a:xfrm>
          <a:prstGeom prst="rect">
            <a:avLst/>
          </a:prstGeom>
        </p:spPr>
      </p:pic>
      <p:sp>
        <p:nvSpPr>
          <p:cNvPr id="5" name="TextBox 4"/>
          <p:cNvSpPr txBox="1"/>
          <p:nvPr/>
        </p:nvSpPr>
        <p:spPr>
          <a:xfrm>
            <a:off x="2091549" y="1503572"/>
            <a:ext cx="5040560" cy="861774"/>
          </a:xfrm>
          <a:prstGeom prst="rect">
            <a:avLst/>
          </a:prstGeom>
          <a:noFill/>
        </p:spPr>
        <p:txBody>
          <a:bodyPr wrap="square" rtlCol="0">
            <a:spAutoFit/>
          </a:bodyPr>
          <a:lstStyle/>
          <a:p>
            <a:r>
              <a:rPr lang="el-GR" sz="5000" b="1" spc="600" dirty="0">
                <a:solidFill>
                  <a:srgbClr val="FF0000"/>
                </a:solidFill>
                <a:latin typeface="+mj-lt"/>
              </a:rPr>
              <a:t>ΜΑΘΗΜΑΤΙΚΑ</a:t>
            </a:r>
            <a:endParaRPr lang="en-US" sz="5000" b="1" spc="600" dirty="0">
              <a:solidFill>
                <a:srgbClr val="FF0000"/>
              </a:solidFill>
              <a:latin typeface="+mj-lt"/>
            </a:endParaRPr>
          </a:p>
        </p:txBody>
      </p:sp>
      <p:pic>
        <p:nvPicPr>
          <p:cNvPr id="1026" name="Picture 2" descr="Image result for math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91879" y="2564904"/>
            <a:ext cx="3048273" cy="30482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4441415"/>
      </p:ext>
    </p:extLst>
  </p:cSld>
  <p:clrMapOvr>
    <a:masterClrMapping/>
  </p:clrMapOvr>
  <p:transition spd="slow">
    <p:wip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97F848-F8D4-40B0-A425-5D887FCA98D3}"/>
              </a:ext>
            </a:extLst>
          </p:cNvPr>
          <p:cNvSpPr>
            <a:spLocks noGrp="1"/>
          </p:cNvSpPr>
          <p:nvPr>
            <p:ph idx="1"/>
          </p:nvPr>
        </p:nvSpPr>
        <p:spPr>
          <a:xfrm>
            <a:off x="491409" y="2132856"/>
            <a:ext cx="8229600" cy="4389120"/>
          </a:xfrm>
        </p:spPr>
        <p:txBody>
          <a:bodyPr>
            <a:normAutofit lnSpcReduction="10000"/>
          </a:bodyPr>
          <a:lstStyle/>
          <a:p>
            <a:pPr marL="0" indent="0" algn="just">
              <a:buNone/>
            </a:pPr>
            <a:r>
              <a:rPr lang="el-GR" dirty="0">
                <a:latin typeface="+mj-lt"/>
              </a:rPr>
              <a:t>Ο </a:t>
            </a:r>
            <a:r>
              <a:rPr lang="el-GR" dirty="0" err="1">
                <a:latin typeface="+mj-lt"/>
              </a:rPr>
              <a:t>γραμματισμός</a:t>
            </a:r>
            <a:r>
              <a:rPr lang="el-GR" dirty="0">
                <a:latin typeface="+mj-lt"/>
              </a:rPr>
              <a:t> στα Μαθηματικά ορίζεται ως η ικανότητα του ατόμου να </a:t>
            </a:r>
          </a:p>
          <a:p>
            <a:pPr marL="0" indent="0" algn="just">
              <a:buNone/>
            </a:pPr>
            <a:r>
              <a:rPr lang="el-GR" dirty="0">
                <a:sym typeface="Wingdings" panose="05000000000000000000" pitchFamily="2" charset="2"/>
              </a:rPr>
              <a:t> </a:t>
            </a:r>
            <a:r>
              <a:rPr lang="el-GR" b="1" dirty="0">
                <a:latin typeface="+mj-lt"/>
              </a:rPr>
              <a:t>προσδιορίζει</a:t>
            </a:r>
            <a:r>
              <a:rPr lang="el-GR" dirty="0">
                <a:latin typeface="+mj-lt"/>
              </a:rPr>
              <a:t> και να </a:t>
            </a:r>
            <a:r>
              <a:rPr lang="el-GR" b="1" dirty="0">
                <a:latin typeface="+mj-lt"/>
              </a:rPr>
              <a:t>κατανοεί</a:t>
            </a:r>
            <a:r>
              <a:rPr lang="el-GR" dirty="0">
                <a:latin typeface="+mj-lt"/>
              </a:rPr>
              <a:t> τον ρόλο των Μαθηματικών στην καθημερινότητα</a:t>
            </a:r>
          </a:p>
          <a:p>
            <a:pPr marL="0" indent="0" algn="just">
              <a:buNone/>
            </a:pPr>
            <a:r>
              <a:rPr lang="el-GR" dirty="0">
                <a:latin typeface="+mj-lt"/>
                <a:sym typeface="Wingdings" panose="05000000000000000000" pitchFamily="2" charset="2"/>
              </a:rPr>
              <a:t></a:t>
            </a:r>
            <a:r>
              <a:rPr lang="el-GR" dirty="0">
                <a:latin typeface="+mj-lt"/>
              </a:rPr>
              <a:t>να αναπτύσσει </a:t>
            </a:r>
            <a:r>
              <a:rPr lang="el-GR" b="1" dirty="0">
                <a:latin typeface="+mj-lt"/>
              </a:rPr>
              <a:t>τεκμηριωμένες κρίσεις </a:t>
            </a:r>
            <a:r>
              <a:rPr lang="el-GR" dirty="0">
                <a:latin typeface="+mj-lt"/>
              </a:rPr>
              <a:t>και να χρησιμοποιεί τη μαθηματική γνώση και τις δεξιότητες που σχετίζονται με αυτή, για να αντιμετωπίζει τις ανάγκες της καθημερινής ζωή </a:t>
            </a:r>
          </a:p>
          <a:p>
            <a:pPr marL="0" indent="0" algn="just">
              <a:buNone/>
            </a:pPr>
            <a:r>
              <a:rPr lang="el-GR" dirty="0">
                <a:latin typeface="+mj-lt"/>
                <a:sym typeface="Wingdings" panose="05000000000000000000" pitchFamily="2" charset="2"/>
              </a:rPr>
              <a:t>η</a:t>
            </a:r>
            <a:r>
              <a:rPr lang="el-GR" dirty="0">
                <a:latin typeface="+mj-lt"/>
              </a:rPr>
              <a:t> δυνατότητα </a:t>
            </a:r>
            <a:r>
              <a:rPr lang="el-GR" b="1" dirty="0">
                <a:latin typeface="+mj-lt"/>
              </a:rPr>
              <a:t>δημιουργικής σύνθεσης </a:t>
            </a:r>
            <a:r>
              <a:rPr lang="el-GR" dirty="0">
                <a:latin typeface="+mj-lt"/>
              </a:rPr>
              <a:t>και </a:t>
            </a:r>
            <a:r>
              <a:rPr lang="el-GR" b="1" dirty="0">
                <a:latin typeface="+mj-lt"/>
              </a:rPr>
              <a:t>εφαρμογής</a:t>
            </a:r>
            <a:r>
              <a:rPr lang="el-GR" dirty="0">
                <a:latin typeface="+mj-lt"/>
              </a:rPr>
              <a:t> γνώσεων και διαδικασιών στην επίλυση ενός σύνθετου προβλήματος στα Μαθηματικά</a:t>
            </a:r>
            <a:endParaRPr lang="en-GB" dirty="0">
              <a:latin typeface="+mj-lt"/>
            </a:endParaRPr>
          </a:p>
        </p:txBody>
      </p:sp>
      <p:sp>
        <p:nvSpPr>
          <p:cNvPr id="6" name="Title 1">
            <a:extLst>
              <a:ext uri="{FF2B5EF4-FFF2-40B4-BE49-F238E27FC236}">
                <a16:creationId xmlns:a16="http://schemas.microsoft.com/office/drawing/2014/main" id="{C73504C4-C512-4553-B491-82020FB68DF7}"/>
              </a:ext>
            </a:extLst>
          </p:cNvPr>
          <p:cNvSpPr>
            <a:spLocks noGrp="1"/>
          </p:cNvSpPr>
          <p:nvPr>
            <p:ph type="title"/>
          </p:nvPr>
        </p:nvSpPr>
        <p:spPr>
          <a:xfrm>
            <a:off x="475685" y="692696"/>
            <a:ext cx="8229600" cy="1143000"/>
          </a:xfrm>
        </p:spPr>
        <p:txBody>
          <a:bodyPr>
            <a:noAutofit/>
          </a:bodyPr>
          <a:lstStyle/>
          <a:p>
            <a:pPr algn="ctr"/>
            <a:r>
              <a:rPr lang="el-GR" sz="3600" b="1" dirty="0" err="1"/>
              <a:t>Γραμματισμός</a:t>
            </a:r>
            <a:r>
              <a:rPr lang="el-GR" sz="3600" b="1" dirty="0"/>
              <a:t> στα Μαθηματικά</a:t>
            </a:r>
            <a:endParaRPr lang="en-GB" sz="3600" b="1" dirty="0"/>
          </a:p>
        </p:txBody>
      </p:sp>
    </p:spTree>
    <p:extLst>
      <p:ext uri="{BB962C8B-B14F-4D97-AF65-F5344CB8AC3E}">
        <p14:creationId xmlns:p14="http://schemas.microsoft.com/office/powerpoint/2010/main" val="74849676"/>
      </p:ext>
    </p:extLst>
  </p:cSld>
  <p:clrMapOvr>
    <a:masterClrMapping/>
  </p:clrMapOvr>
  <p:transition spd="slow">
    <p:wip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838" y="1052736"/>
            <a:ext cx="8229600" cy="662170"/>
          </a:xfrm>
        </p:spPr>
        <p:txBody>
          <a:bodyPr>
            <a:normAutofit/>
          </a:bodyPr>
          <a:lstStyle/>
          <a:p>
            <a:pPr algn="ctr"/>
            <a:r>
              <a:rPr lang="el-GR" sz="4000" dirty="0"/>
              <a:t>Επίπεδα δεξιοτήτων στα Μαθηματικά</a:t>
            </a:r>
            <a:endParaRPr lang="en-US" sz="4000" dirty="0"/>
          </a:p>
        </p:txBody>
      </p:sp>
      <p:graphicFrame>
        <p:nvGraphicFramePr>
          <p:cNvPr id="4" name="Content Placeholder 3"/>
          <p:cNvGraphicFramePr>
            <a:graphicFrameLocks noGrp="1"/>
          </p:cNvGraphicFramePr>
          <p:nvPr>
            <p:ph idx="1"/>
            <p:extLst/>
          </p:nvPr>
        </p:nvGraphicFramePr>
        <p:xfrm>
          <a:off x="106528" y="1935108"/>
          <a:ext cx="9037472" cy="17819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8" name="Straight Connector 7"/>
          <p:cNvCxnSpPr/>
          <p:nvPr/>
        </p:nvCxnSpPr>
        <p:spPr>
          <a:xfrm>
            <a:off x="611560" y="5157192"/>
            <a:ext cx="0" cy="0"/>
          </a:xfrm>
          <a:prstGeom prst="line">
            <a:avLst/>
          </a:prstGeom>
        </p:spPr>
        <p:style>
          <a:lnRef idx="1">
            <a:schemeClr val="accent1"/>
          </a:lnRef>
          <a:fillRef idx="0">
            <a:schemeClr val="accent1"/>
          </a:fillRef>
          <a:effectRef idx="0">
            <a:schemeClr val="accent1"/>
          </a:effectRef>
          <a:fontRef idx="minor">
            <a:schemeClr val="tx1"/>
          </a:fontRef>
        </p:style>
      </p:cxnSp>
      <p:sp>
        <p:nvSpPr>
          <p:cNvPr id="3" name="Left Bracket 2"/>
          <p:cNvSpPr/>
          <p:nvPr/>
        </p:nvSpPr>
        <p:spPr>
          <a:xfrm rot="5400000">
            <a:off x="7724201" y="1280997"/>
            <a:ext cx="240497" cy="2088232"/>
          </a:xfrm>
          <a:prstGeom prst="leftBracket">
            <a:avLst/>
          </a:prstGeom>
        </p:spPr>
        <p:style>
          <a:lnRef idx="3">
            <a:schemeClr val="accent4"/>
          </a:lnRef>
          <a:fillRef idx="0">
            <a:schemeClr val="accent4"/>
          </a:fillRef>
          <a:effectRef idx="2">
            <a:schemeClr val="accent4"/>
          </a:effectRef>
          <a:fontRef idx="minor">
            <a:schemeClr val="tx1"/>
          </a:fontRef>
        </p:style>
        <p:txBody>
          <a:bodyPr rtlCol="0" anchor="ctr"/>
          <a:lstStyle/>
          <a:p>
            <a:pPr algn="ctr"/>
            <a:endParaRPr lang="en-US"/>
          </a:p>
        </p:txBody>
      </p:sp>
      <p:sp>
        <p:nvSpPr>
          <p:cNvPr id="7" name="Left Bracket 6"/>
          <p:cNvSpPr/>
          <p:nvPr/>
        </p:nvSpPr>
        <p:spPr>
          <a:xfrm rot="16200000">
            <a:off x="1136122" y="2213011"/>
            <a:ext cx="216024" cy="2088232"/>
          </a:xfrm>
          <a:prstGeom prst="leftBracket">
            <a:avLst/>
          </a:prstGeom>
          <a:ln>
            <a:solidFill>
              <a:srgbClr val="FF3300"/>
            </a:solidFill>
          </a:ln>
        </p:spPr>
        <p:style>
          <a:lnRef idx="3">
            <a:schemeClr val="accent4"/>
          </a:lnRef>
          <a:fillRef idx="0">
            <a:schemeClr val="accent4"/>
          </a:fillRef>
          <a:effectRef idx="2">
            <a:schemeClr val="accent4"/>
          </a:effectRef>
          <a:fontRef idx="minor">
            <a:schemeClr val="tx1"/>
          </a:fontRef>
        </p:style>
        <p:txBody>
          <a:bodyPr rtlCol="0" anchor="ctr"/>
          <a:lstStyle/>
          <a:p>
            <a:pPr algn="ctr"/>
            <a:endParaRPr lang="en-US"/>
          </a:p>
        </p:txBody>
      </p:sp>
      <p:sp>
        <p:nvSpPr>
          <p:cNvPr id="9" name="Rounded Rectangle 8"/>
          <p:cNvSpPr/>
          <p:nvPr/>
        </p:nvSpPr>
        <p:spPr>
          <a:xfrm>
            <a:off x="6804247" y="1772816"/>
            <a:ext cx="2088233" cy="406116"/>
          </a:xfrm>
          <a:prstGeom prst="round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l-GR" b="1" dirty="0">
                <a:effectLst>
                  <a:outerShdw blurRad="38100" dist="38100" dir="2700000" algn="tl">
                    <a:srgbClr val="000000">
                      <a:alpha val="43137"/>
                    </a:srgbClr>
                  </a:outerShdw>
                </a:effectLst>
                <a:latin typeface="+mj-lt"/>
              </a:rPr>
              <a:t>Ανώτερα επίπεδα</a:t>
            </a:r>
            <a:endParaRPr lang="en-US" b="1" dirty="0">
              <a:effectLst>
                <a:outerShdw blurRad="38100" dist="38100" dir="2700000" algn="tl">
                  <a:srgbClr val="000000">
                    <a:alpha val="43137"/>
                  </a:srgbClr>
                </a:outerShdw>
              </a:effectLst>
              <a:latin typeface="+mj-lt"/>
            </a:endParaRPr>
          </a:p>
        </p:txBody>
      </p:sp>
      <p:sp>
        <p:nvSpPr>
          <p:cNvPr id="10" name="Rounded Rectangle 9"/>
          <p:cNvSpPr/>
          <p:nvPr/>
        </p:nvSpPr>
        <p:spPr>
          <a:xfrm>
            <a:off x="179512" y="3356992"/>
            <a:ext cx="2088233" cy="360040"/>
          </a:xfrm>
          <a:prstGeom prst="roundRect">
            <a:avLst/>
          </a:prstGeom>
          <a:solidFill>
            <a:srgbClr val="FF6600"/>
          </a:solidFill>
          <a:ln>
            <a:solidFill>
              <a:srgbClr val="FF6600"/>
            </a:solidFill>
          </a:ln>
        </p:spPr>
        <p:style>
          <a:lnRef idx="1">
            <a:schemeClr val="accent4"/>
          </a:lnRef>
          <a:fillRef idx="3">
            <a:schemeClr val="accent4"/>
          </a:fillRef>
          <a:effectRef idx="2">
            <a:schemeClr val="accent4"/>
          </a:effectRef>
          <a:fontRef idx="minor">
            <a:schemeClr val="lt1"/>
          </a:fontRef>
        </p:style>
        <p:txBody>
          <a:bodyPr rtlCol="0" anchor="ctr"/>
          <a:lstStyle/>
          <a:p>
            <a:pPr algn="ctr"/>
            <a:r>
              <a:rPr lang="el-GR" sz="1600" b="1" dirty="0">
                <a:effectLst>
                  <a:outerShdw blurRad="38100" dist="38100" dir="2700000" algn="tl">
                    <a:srgbClr val="000000">
                      <a:alpha val="43137"/>
                    </a:srgbClr>
                  </a:outerShdw>
                </a:effectLst>
                <a:latin typeface="+mj-lt"/>
              </a:rPr>
              <a:t>Κατώτερα επίπεδα</a:t>
            </a:r>
            <a:endParaRPr lang="en-US" sz="1600" b="1" dirty="0">
              <a:effectLst>
                <a:outerShdw blurRad="38100" dist="38100" dir="2700000" algn="tl">
                  <a:srgbClr val="000000">
                    <a:alpha val="43137"/>
                  </a:srgbClr>
                </a:outerShdw>
              </a:effectLst>
              <a:latin typeface="+mj-lt"/>
            </a:endParaRPr>
          </a:p>
        </p:txBody>
      </p:sp>
      <p:sp>
        <p:nvSpPr>
          <p:cNvPr id="11" name="Rounded Rectangle 10"/>
          <p:cNvSpPr/>
          <p:nvPr/>
        </p:nvSpPr>
        <p:spPr>
          <a:xfrm>
            <a:off x="3734534" y="1821145"/>
            <a:ext cx="1676208" cy="459146"/>
          </a:xfrm>
          <a:prstGeom prst="roundRect">
            <a:avLst/>
          </a:prstGeom>
          <a:solidFill>
            <a:srgbClr val="FFC000"/>
          </a:solidFill>
          <a:ln>
            <a:solidFill>
              <a:srgbClr val="FFCC00"/>
            </a:solidFill>
          </a:ln>
        </p:spPr>
        <p:style>
          <a:lnRef idx="1">
            <a:schemeClr val="accent4"/>
          </a:lnRef>
          <a:fillRef idx="3">
            <a:schemeClr val="accent4"/>
          </a:fillRef>
          <a:effectRef idx="2">
            <a:schemeClr val="accent4"/>
          </a:effectRef>
          <a:fontRef idx="minor">
            <a:schemeClr val="lt1"/>
          </a:fontRef>
        </p:style>
        <p:txBody>
          <a:bodyPr rtlCol="0" anchor="ctr"/>
          <a:lstStyle/>
          <a:p>
            <a:pPr algn="ctr"/>
            <a:r>
              <a:rPr lang="el-GR" sz="1600" b="1" dirty="0">
                <a:effectLst>
                  <a:outerShdw blurRad="38100" dist="38100" dir="2700000" algn="tl">
                    <a:srgbClr val="000000">
                      <a:alpha val="43137"/>
                    </a:srgbClr>
                  </a:outerShdw>
                </a:effectLst>
                <a:latin typeface="+mj-lt"/>
              </a:rPr>
              <a:t>Βασικές δεξιότητες</a:t>
            </a:r>
            <a:endParaRPr lang="en-US" sz="1600" b="1" dirty="0">
              <a:effectLst>
                <a:outerShdw blurRad="38100" dist="38100" dir="2700000" algn="tl">
                  <a:srgbClr val="000000">
                    <a:alpha val="43137"/>
                  </a:srgbClr>
                </a:outerShdw>
              </a:effectLst>
              <a:latin typeface="+mj-lt"/>
            </a:endParaRPr>
          </a:p>
        </p:txBody>
      </p:sp>
      <p:sp>
        <p:nvSpPr>
          <p:cNvPr id="12" name="Bent-Up Arrow 11"/>
          <p:cNvSpPr/>
          <p:nvPr/>
        </p:nvSpPr>
        <p:spPr>
          <a:xfrm rot="10800000">
            <a:off x="3801776" y="1981623"/>
            <a:ext cx="188735" cy="504056"/>
          </a:xfrm>
          <a:prstGeom prst="bentUpArrow">
            <a:avLst/>
          </a:prstGeom>
          <a:solidFill>
            <a:srgbClr val="FFC000"/>
          </a:solidFill>
          <a:ln>
            <a:solidFill>
              <a:srgbClr val="FF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106528" y="4399193"/>
            <a:ext cx="2853646" cy="2322174"/>
          </a:xfrm>
          <a:prstGeom prst="rect">
            <a:avLst/>
          </a:prstGeom>
          <a:noFill/>
          <a:ln w="76200">
            <a:solidFill>
              <a:srgbClr val="FF6600"/>
            </a:solidFill>
          </a:ln>
        </p:spPr>
        <p:txBody>
          <a:bodyPr wrap="square" rtlCol="0">
            <a:spAutoFit/>
          </a:bodyPr>
          <a:lstStyle/>
          <a:p>
            <a:pPr>
              <a:lnSpc>
                <a:spcPct val="115000"/>
              </a:lnSpc>
              <a:spcAft>
                <a:spcPts val="1000"/>
              </a:spcAft>
            </a:pPr>
            <a:r>
              <a:rPr lang="el-GR" b="1" dirty="0"/>
              <a:t>Επίπεδο 1: </a:t>
            </a:r>
            <a:r>
              <a:rPr lang="el-GR" dirty="0"/>
              <a:t>εκτέλεση πράξεων, που είναι προφανείς, αναγνώριση πληροφοριών και διενέργεια διαδικασιών ρουτίνας, σύμφωνα με ακριβείς οδηγίες.</a:t>
            </a:r>
            <a:endParaRPr lang="en-GB" dirty="0">
              <a:latin typeface="Calibri" panose="020F0502020204030204" pitchFamily="34" charset="0"/>
              <a:ea typeface="Calibri" panose="020F0502020204030204" pitchFamily="34" charset="0"/>
              <a:cs typeface="Times New Roman" panose="02020603050405020304" pitchFamily="18" charset="0"/>
            </a:endParaRPr>
          </a:p>
        </p:txBody>
      </p:sp>
      <p:sp>
        <p:nvSpPr>
          <p:cNvPr id="15" name="TextBox 14"/>
          <p:cNvSpPr txBox="1"/>
          <p:nvPr/>
        </p:nvSpPr>
        <p:spPr>
          <a:xfrm>
            <a:off x="3078697" y="3762095"/>
            <a:ext cx="2879682" cy="2959272"/>
          </a:xfrm>
          <a:prstGeom prst="rect">
            <a:avLst/>
          </a:prstGeom>
          <a:noFill/>
          <a:ln w="76200">
            <a:solidFill>
              <a:srgbClr val="FFCC00"/>
            </a:solidFill>
          </a:ln>
        </p:spPr>
        <p:txBody>
          <a:bodyPr wrap="square" rtlCol="0">
            <a:spAutoFit/>
          </a:bodyPr>
          <a:lstStyle/>
          <a:p>
            <a:pPr>
              <a:lnSpc>
                <a:spcPct val="115000"/>
              </a:lnSpc>
              <a:spcAft>
                <a:spcPts val="1000"/>
              </a:spcAft>
            </a:pPr>
            <a:r>
              <a:rPr lang="el-GR" b="1" dirty="0"/>
              <a:t>Επίπεδο 2: </a:t>
            </a:r>
            <a:r>
              <a:rPr lang="el-GR" dirty="0"/>
              <a:t>εξαγωγή πληροφοριών από μια πηγή δεδομένων, εφαρμογή βασικών αλγορίθμων &amp; διαδικασιών για επίλυση προβλημάτων που σχετίζονται με ακέραιους αριθμούς.</a:t>
            </a:r>
            <a:endParaRPr lang="en-GB" dirty="0">
              <a:latin typeface="Calibri" panose="020F0502020204030204" pitchFamily="34" charset="0"/>
              <a:ea typeface="Calibri" panose="020F0502020204030204" pitchFamily="34" charset="0"/>
              <a:cs typeface="Times New Roman" panose="02020603050405020304" pitchFamily="18" charset="0"/>
            </a:endParaRPr>
          </a:p>
        </p:txBody>
      </p:sp>
      <p:sp>
        <p:nvSpPr>
          <p:cNvPr id="16" name="TextBox 15"/>
          <p:cNvSpPr txBox="1"/>
          <p:nvPr/>
        </p:nvSpPr>
        <p:spPr>
          <a:xfrm>
            <a:off x="6138428" y="3555626"/>
            <a:ext cx="2895149" cy="3139321"/>
          </a:xfrm>
          <a:prstGeom prst="rect">
            <a:avLst/>
          </a:prstGeom>
          <a:noFill/>
          <a:ln w="76200">
            <a:solidFill>
              <a:schemeClr val="accent3">
                <a:lumMod val="60000"/>
                <a:lumOff val="40000"/>
              </a:schemeClr>
            </a:solidFill>
          </a:ln>
        </p:spPr>
        <p:txBody>
          <a:bodyPr wrap="square" rtlCol="0">
            <a:spAutoFit/>
          </a:bodyPr>
          <a:lstStyle/>
          <a:p>
            <a:r>
              <a:rPr lang="el-GR" b="1" dirty="0"/>
              <a:t>Επίπεδο 6: </a:t>
            </a:r>
            <a:r>
              <a:rPr lang="el-GR" dirty="0"/>
              <a:t>παρουσία προχωρημένης μαθηματικής σκέψης, δεξιότητες χρήσης συμβολικών και τυπικών μαθηματικών σχέσεων, τις οποίες χρησιμοποιούν στον χειρισμό νέων και άγνωστων προβληματικών καταστάσεων.</a:t>
            </a:r>
            <a:endParaRPr lang="en-US" dirty="0"/>
          </a:p>
        </p:txBody>
      </p:sp>
    </p:spTree>
    <p:extLst>
      <p:ext uri="{BB962C8B-B14F-4D97-AF65-F5344CB8AC3E}">
        <p14:creationId xmlns:p14="http://schemas.microsoft.com/office/powerpoint/2010/main" val="2347857001"/>
      </p:ext>
    </p:extLst>
  </p:cSld>
  <p:clrMapOvr>
    <a:masterClrMapping/>
  </p:clrMapOvr>
  <p:transition spd="slow">
    <p:wip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2450345" y="5361886"/>
            <a:ext cx="5915025" cy="1181033"/>
          </a:xfrm>
          <a:prstGeom prst="rect">
            <a:avLst/>
          </a:prstGeom>
        </p:spPr>
        <p:txBody>
          <a:bodyPr vert="horz" lIns="51435" tIns="25718" rIns="51435" bIns="25718"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base">
              <a:spcAft>
                <a:spcPct val="0"/>
              </a:spcAft>
            </a:pPr>
            <a:endParaRPr lang="en-US" sz="1575" dirty="0">
              <a:solidFill>
                <a:prstClr val="black"/>
              </a:solidFill>
            </a:endParaRPr>
          </a:p>
        </p:txBody>
      </p:sp>
      <p:sp>
        <p:nvSpPr>
          <p:cNvPr id="46" name="Rectangle 45"/>
          <p:cNvSpPr/>
          <p:nvPr/>
        </p:nvSpPr>
        <p:spPr>
          <a:xfrm>
            <a:off x="270060" y="5949832"/>
            <a:ext cx="1460346" cy="4114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0" fontAlgn="base" hangingPunct="0">
              <a:spcBef>
                <a:spcPct val="0"/>
              </a:spcBef>
              <a:spcAft>
                <a:spcPct val="0"/>
              </a:spcAft>
            </a:pPr>
            <a:r>
              <a:rPr lang="el-GR" dirty="0">
                <a:solidFill>
                  <a:prstClr val="black"/>
                </a:solidFill>
                <a:latin typeface="Calibri"/>
              </a:rPr>
              <a:t>328 Δομινικανή Δημοκρατία</a:t>
            </a:r>
          </a:p>
          <a:p>
            <a:pPr algn="ctr" eaLnBrk="0" fontAlgn="base" hangingPunct="0">
              <a:spcBef>
                <a:spcPct val="0"/>
              </a:spcBef>
              <a:spcAft>
                <a:spcPct val="0"/>
              </a:spcAft>
            </a:pPr>
            <a:endParaRPr lang="en-US" sz="1650" dirty="0">
              <a:solidFill>
                <a:prstClr val="black"/>
              </a:solidFill>
            </a:endParaRPr>
          </a:p>
        </p:txBody>
      </p:sp>
      <p:cxnSp>
        <p:nvCxnSpPr>
          <p:cNvPr id="47" name="Straight Arrow Connector 46"/>
          <p:cNvCxnSpPr/>
          <p:nvPr/>
        </p:nvCxnSpPr>
        <p:spPr>
          <a:xfrm>
            <a:off x="1010466" y="5150878"/>
            <a:ext cx="0" cy="504161"/>
          </a:xfrm>
          <a:prstGeom prst="straightConnector1">
            <a:avLst/>
          </a:prstGeom>
          <a:ln w="50800">
            <a:gradFill>
              <a:gsLst>
                <a:gs pos="0">
                  <a:schemeClr val="accent5"/>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ailEnd type="triangle"/>
          </a:ln>
        </p:spPr>
        <p:style>
          <a:lnRef idx="1">
            <a:schemeClr val="accent1"/>
          </a:lnRef>
          <a:fillRef idx="0">
            <a:schemeClr val="accent1"/>
          </a:fillRef>
          <a:effectRef idx="0">
            <a:schemeClr val="accent1"/>
          </a:effectRef>
          <a:fontRef idx="minor">
            <a:schemeClr val="tx1"/>
          </a:fontRef>
        </p:style>
      </p:cxnSp>
      <p:sp>
        <p:nvSpPr>
          <p:cNvPr id="49" name="Rectangle 48"/>
          <p:cNvSpPr/>
          <p:nvPr/>
        </p:nvSpPr>
        <p:spPr>
          <a:xfrm>
            <a:off x="4980486" y="5801615"/>
            <a:ext cx="1463722" cy="5143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0" fontAlgn="base" hangingPunct="0">
              <a:spcBef>
                <a:spcPct val="0"/>
              </a:spcBef>
              <a:spcAft>
                <a:spcPct val="0"/>
              </a:spcAft>
            </a:pPr>
            <a:r>
              <a:rPr lang="el-GR" dirty="0">
                <a:solidFill>
                  <a:prstClr val="black"/>
                </a:solidFill>
                <a:latin typeface="Calibri"/>
              </a:rPr>
              <a:t>564</a:t>
            </a:r>
          </a:p>
          <a:p>
            <a:pPr algn="ctr" eaLnBrk="0" fontAlgn="base" hangingPunct="0">
              <a:spcBef>
                <a:spcPct val="0"/>
              </a:spcBef>
              <a:spcAft>
                <a:spcPct val="0"/>
              </a:spcAft>
            </a:pPr>
            <a:r>
              <a:rPr lang="el-GR" dirty="0">
                <a:solidFill>
                  <a:prstClr val="black"/>
                </a:solidFill>
                <a:latin typeface="Calibri"/>
              </a:rPr>
              <a:t>Σιγκαπούρη</a:t>
            </a:r>
            <a:endParaRPr lang="en-US" dirty="0">
              <a:solidFill>
                <a:prstClr val="black"/>
              </a:solidFill>
              <a:latin typeface="Calibri"/>
            </a:endParaRPr>
          </a:p>
        </p:txBody>
      </p:sp>
      <p:sp>
        <p:nvSpPr>
          <p:cNvPr id="52" name="Rectangle 51"/>
          <p:cNvSpPr/>
          <p:nvPr/>
        </p:nvSpPr>
        <p:spPr>
          <a:xfrm>
            <a:off x="2627784" y="5776303"/>
            <a:ext cx="1193702" cy="5143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0" fontAlgn="base" hangingPunct="0">
              <a:spcBef>
                <a:spcPct val="0"/>
              </a:spcBef>
              <a:spcAft>
                <a:spcPct val="0"/>
              </a:spcAft>
            </a:pPr>
            <a:r>
              <a:rPr lang="el-GR" sz="2000" b="1" dirty="0">
                <a:solidFill>
                  <a:srgbClr val="7CCA62"/>
                </a:solidFill>
                <a:latin typeface="Calibri"/>
              </a:rPr>
              <a:t>437</a:t>
            </a:r>
          </a:p>
          <a:p>
            <a:pPr algn="ctr" eaLnBrk="0" fontAlgn="base" hangingPunct="0">
              <a:spcBef>
                <a:spcPct val="0"/>
              </a:spcBef>
              <a:spcAft>
                <a:spcPct val="0"/>
              </a:spcAft>
            </a:pPr>
            <a:r>
              <a:rPr lang="el-GR" sz="2000" b="1" dirty="0">
                <a:solidFill>
                  <a:srgbClr val="7CCA62"/>
                </a:solidFill>
                <a:latin typeface="Calibri"/>
              </a:rPr>
              <a:t>Κύπρος</a:t>
            </a:r>
            <a:endParaRPr lang="en-US" sz="2000" b="1" dirty="0">
              <a:solidFill>
                <a:srgbClr val="7CCA62"/>
              </a:solidFill>
              <a:latin typeface="Calibri"/>
            </a:endParaRPr>
          </a:p>
        </p:txBody>
      </p:sp>
      <p:cxnSp>
        <p:nvCxnSpPr>
          <p:cNvPr id="53" name="Straight Arrow Connector 52"/>
          <p:cNvCxnSpPr/>
          <p:nvPr/>
        </p:nvCxnSpPr>
        <p:spPr>
          <a:xfrm>
            <a:off x="3203848" y="5265100"/>
            <a:ext cx="0" cy="504161"/>
          </a:xfrm>
          <a:prstGeom prst="straightConnector1">
            <a:avLst/>
          </a:prstGeom>
          <a:ln w="50800">
            <a:gradFill>
              <a:gsLst>
                <a:gs pos="0">
                  <a:schemeClr val="accent5"/>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ailEnd type="triangle"/>
          </a:ln>
        </p:spPr>
        <p:style>
          <a:lnRef idx="1">
            <a:schemeClr val="accent1"/>
          </a:lnRef>
          <a:fillRef idx="0">
            <a:schemeClr val="accent1"/>
          </a:fillRef>
          <a:effectRef idx="0">
            <a:schemeClr val="accent1"/>
          </a:effectRef>
          <a:fontRef idx="minor">
            <a:schemeClr val="tx1"/>
          </a:fontRef>
        </p:style>
      </p:cxnSp>
      <p:sp>
        <p:nvSpPr>
          <p:cNvPr id="54" name="Title 1"/>
          <p:cNvSpPr>
            <a:spLocks noGrp="1"/>
          </p:cNvSpPr>
          <p:nvPr>
            <p:ph type="title"/>
          </p:nvPr>
        </p:nvSpPr>
        <p:spPr>
          <a:xfrm>
            <a:off x="169224" y="857251"/>
            <a:ext cx="8255044" cy="1059872"/>
          </a:xfrm>
        </p:spPr>
        <p:txBody>
          <a:bodyPr>
            <a:normAutofit/>
          </a:bodyPr>
          <a:lstStyle/>
          <a:p>
            <a:r>
              <a:rPr lang="el-GR" sz="2700" b="1" dirty="0">
                <a:solidFill>
                  <a:schemeClr val="accent1">
                    <a:lumMod val="75000"/>
                  </a:schemeClr>
                </a:solidFill>
              </a:rPr>
              <a:t>Μέσος όρος Επίδοσης στα Μαθηματικά</a:t>
            </a:r>
            <a:endParaRPr lang="en-US" sz="2700" b="1" dirty="0">
              <a:solidFill>
                <a:schemeClr val="accent1">
                  <a:lumMod val="75000"/>
                </a:schemeClr>
              </a:solidFill>
            </a:endParaRPr>
          </a:p>
        </p:txBody>
      </p:sp>
      <p:sp>
        <p:nvSpPr>
          <p:cNvPr id="55" name="Content Placeholder 2"/>
          <p:cNvSpPr>
            <a:spLocks noGrp="1"/>
          </p:cNvSpPr>
          <p:nvPr>
            <p:ph idx="1"/>
          </p:nvPr>
        </p:nvSpPr>
        <p:spPr>
          <a:xfrm>
            <a:off x="323528" y="2039844"/>
            <a:ext cx="8211787" cy="1485641"/>
          </a:xfrm>
        </p:spPr>
        <p:txBody>
          <a:bodyPr>
            <a:normAutofit lnSpcReduction="10000"/>
          </a:bodyPr>
          <a:lstStyle/>
          <a:p>
            <a:pPr algn="just"/>
            <a:r>
              <a:rPr lang="el-GR" sz="2400" dirty="0">
                <a:latin typeface="+mj-lt"/>
              </a:rPr>
              <a:t>Μέση επίδοση μαθητών Κύπρου: 437</a:t>
            </a:r>
            <a:endParaRPr lang="en-US" sz="2400" dirty="0">
              <a:latin typeface="+mj-lt"/>
            </a:endParaRPr>
          </a:p>
          <a:p>
            <a:pPr algn="just"/>
            <a:r>
              <a:rPr lang="el-GR" sz="2400" dirty="0">
                <a:latin typeface="+mj-lt"/>
              </a:rPr>
              <a:t>Χαμηλότερη από τον Μέσο Όρο των χωρών της ΕΕ (493), του ΟΟΣΑ (490) και όλων των συμμετεχουσών χωρών (478) με στατιστικά σημαντική διαφορά</a:t>
            </a:r>
            <a:endParaRPr lang="el-GR" sz="1875" dirty="0">
              <a:latin typeface="+mj-lt"/>
            </a:endParaRPr>
          </a:p>
          <a:p>
            <a:endParaRPr lang="en-US" dirty="0">
              <a:latin typeface="+mj-lt"/>
            </a:endParaRPr>
          </a:p>
        </p:txBody>
      </p:sp>
      <p:sp>
        <p:nvSpPr>
          <p:cNvPr id="28" name="Rectangle 27"/>
          <p:cNvSpPr/>
          <p:nvPr/>
        </p:nvSpPr>
        <p:spPr>
          <a:xfrm>
            <a:off x="3581350" y="3748923"/>
            <a:ext cx="1190192" cy="1977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0" fontAlgn="base" hangingPunct="0">
              <a:spcBef>
                <a:spcPct val="0"/>
              </a:spcBef>
              <a:spcAft>
                <a:spcPct val="0"/>
              </a:spcAft>
            </a:pPr>
            <a:r>
              <a:rPr lang="el-GR" sz="2000" b="1" dirty="0">
                <a:solidFill>
                  <a:srgbClr val="FF0000"/>
                </a:solidFill>
                <a:latin typeface="Calibri"/>
              </a:rPr>
              <a:t>490</a:t>
            </a:r>
          </a:p>
          <a:p>
            <a:pPr algn="ctr" eaLnBrk="0" fontAlgn="base" hangingPunct="0">
              <a:spcBef>
                <a:spcPct val="0"/>
              </a:spcBef>
              <a:spcAft>
                <a:spcPct val="0"/>
              </a:spcAft>
            </a:pPr>
            <a:r>
              <a:rPr lang="el-GR" sz="2000" b="1" dirty="0">
                <a:solidFill>
                  <a:srgbClr val="FF0000"/>
                </a:solidFill>
                <a:latin typeface="Calibri"/>
              </a:rPr>
              <a:t>ΟΟΣΑ</a:t>
            </a:r>
            <a:endParaRPr lang="en-US" sz="2000" b="1" dirty="0">
              <a:solidFill>
                <a:srgbClr val="FF0000"/>
              </a:solidFill>
              <a:latin typeface="Calibri"/>
            </a:endParaRPr>
          </a:p>
        </p:txBody>
      </p:sp>
      <p:graphicFrame>
        <p:nvGraphicFramePr>
          <p:cNvPr id="29" name="Content Placeholder 3"/>
          <p:cNvGraphicFramePr>
            <a:graphicFrameLocks/>
          </p:cNvGraphicFramePr>
          <p:nvPr>
            <p:extLst/>
          </p:nvPr>
        </p:nvGraphicFramePr>
        <p:xfrm>
          <a:off x="323528" y="4257032"/>
          <a:ext cx="8568952" cy="13553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17" name="Straight Arrow Connector 16"/>
          <p:cNvCxnSpPr/>
          <p:nvPr/>
        </p:nvCxnSpPr>
        <p:spPr>
          <a:xfrm flipH="1" flipV="1">
            <a:off x="4763607" y="4149080"/>
            <a:ext cx="15870" cy="480379"/>
          </a:xfrm>
          <a:prstGeom prst="straightConnector1">
            <a:avLst/>
          </a:prstGeom>
          <a:ln w="50800">
            <a:gradFill>
              <a:gsLst>
                <a:gs pos="0">
                  <a:schemeClr val="accent5"/>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ailEnd type="triangle"/>
          </a:ln>
        </p:spPr>
        <p:style>
          <a:lnRef idx="1">
            <a:schemeClr val="accent1"/>
          </a:lnRef>
          <a:fillRef idx="0">
            <a:schemeClr val="accent1"/>
          </a:fillRef>
          <a:effectRef idx="0">
            <a:schemeClr val="accent1"/>
          </a:effectRef>
          <a:fontRef idx="minor">
            <a:schemeClr val="tx1"/>
          </a:fontRef>
        </p:style>
      </p:cxnSp>
      <p:sp>
        <p:nvSpPr>
          <p:cNvPr id="20" name="Rectangle 19"/>
          <p:cNvSpPr/>
          <p:nvPr/>
        </p:nvSpPr>
        <p:spPr>
          <a:xfrm>
            <a:off x="4184381" y="3737063"/>
            <a:ext cx="1190192" cy="1977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0" fontAlgn="base" hangingPunct="0">
              <a:spcBef>
                <a:spcPct val="0"/>
              </a:spcBef>
              <a:spcAft>
                <a:spcPct val="0"/>
              </a:spcAft>
            </a:pPr>
            <a:r>
              <a:rPr lang="el-GR" sz="2000" b="1" dirty="0">
                <a:solidFill>
                  <a:srgbClr val="7030A0"/>
                </a:solidFill>
                <a:latin typeface="Calibri"/>
              </a:rPr>
              <a:t>493</a:t>
            </a:r>
          </a:p>
          <a:p>
            <a:pPr algn="ctr" eaLnBrk="0" fontAlgn="base" hangingPunct="0">
              <a:spcBef>
                <a:spcPct val="0"/>
              </a:spcBef>
              <a:spcAft>
                <a:spcPct val="0"/>
              </a:spcAft>
            </a:pPr>
            <a:r>
              <a:rPr lang="el-GR" sz="2000" b="1" dirty="0">
                <a:solidFill>
                  <a:srgbClr val="7030A0"/>
                </a:solidFill>
                <a:latin typeface="Calibri"/>
              </a:rPr>
              <a:t>ΕΕ</a:t>
            </a:r>
            <a:endParaRPr lang="en-US" sz="2000" b="1" dirty="0">
              <a:solidFill>
                <a:srgbClr val="7030A0"/>
              </a:solidFill>
              <a:latin typeface="Calibri"/>
            </a:endParaRPr>
          </a:p>
        </p:txBody>
      </p:sp>
      <p:cxnSp>
        <p:nvCxnSpPr>
          <p:cNvPr id="23" name="Straight Arrow Connector 22"/>
          <p:cNvCxnSpPr/>
          <p:nvPr/>
        </p:nvCxnSpPr>
        <p:spPr>
          <a:xfrm flipH="1" flipV="1">
            <a:off x="4306942" y="4158225"/>
            <a:ext cx="15870" cy="480379"/>
          </a:xfrm>
          <a:prstGeom prst="straightConnector1">
            <a:avLst/>
          </a:prstGeom>
          <a:ln w="50800">
            <a:gradFill>
              <a:gsLst>
                <a:gs pos="0">
                  <a:schemeClr val="accent5"/>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ailEnd type="triangle"/>
          </a:ln>
        </p:spPr>
        <p:style>
          <a:lnRef idx="1">
            <a:schemeClr val="accent1"/>
          </a:lnRef>
          <a:fillRef idx="0">
            <a:schemeClr val="accent1"/>
          </a:fillRef>
          <a:effectRef idx="0">
            <a:schemeClr val="accent1"/>
          </a:effectRef>
          <a:fontRef idx="minor">
            <a:schemeClr val="tx1"/>
          </a:fontRef>
        </p:style>
      </p:cxnSp>
      <p:sp>
        <p:nvSpPr>
          <p:cNvPr id="24" name="Rectangle 23"/>
          <p:cNvSpPr/>
          <p:nvPr/>
        </p:nvSpPr>
        <p:spPr>
          <a:xfrm>
            <a:off x="2865397" y="3737008"/>
            <a:ext cx="1190192" cy="1977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0" fontAlgn="base" hangingPunct="0">
              <a:spcBef>
                <a:spcPct val="0"/>
              </a:spcBef>
              <a:spcAft>
                <a:spcPct val="0"/>
              </a:spcAft>
            </a:pPr>
            <a:r>
              <a:rPr lang="el-GR" sz="2000" b="1" dirty="0">
                <a:solidFill>
                  <a:srgbClr val="0F6FC6"/>
                </a:solidFill>
                <a:latin typeface="Calibri"/>
              </a:rPr>
              <a:t>478</a:t>
            </a:r>
          </a:p>
          <a:p>
            <a:pPr algn="ctr" eaLnBrk="0" fontAlgn="base" hangingPunct="0">
              <a:spcBef>
                <a:spcPct val="0"/>
              </a:spcBef>
              <a:spcAft>
                <a:spcPct val="0"/>
              </a:spcAft>
            </a:pPr>
            <a:r>
              <a:rPr lang="el-GR" sz="2000" b="1" dirty="0">
                <a:solidFill>
                  <a:srgbClr val="0F6FC6"/>
                </a:solidFill>
                <a:latin typeface="Calibri"/>
              </a:rPr>
              <a:t>*ΟΛΕΣ</a:t>
            </a:r>
            <a:endParaRPr lang="en-US" sz="2000" b="1" dirty="0">
              <a:solidFill>
                <a:srgbClr val="0F6FC6"/>
              </a:solidFill>
              <a:latin typeface="Calibri"/>
            </a:endParaRPr>
          </a:p>
        </p:txBody>
      </p:sp>
      <p:cxnSp>
        <p:nvCxnSpPr>
          <p:cNvPr id="25" name="Straight Arrow Connector 24"/>
          <p:cNvCxnSpPr/>
          <p:nvPr/>
        </p:nvCxnSpPr>
        <p:spPr>
          <a:xfrm flipV="1">
            <a:off x="3581350" y="4146255"/>
            <a:ext cx="0" cy="483204"/>
          </a:xfrm>
          <a:prstGeom prst="straightConnector1">
            <a:avLst/>
          </a:prstGeom>
          <a:ln w="50800">
            <a:gradFill>
              <a:gsLst>
                <a:gs pos="0">
                  <a:schemeClr val="accent5"/>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a:off x="5724128" y="5265100"/>
            <a:ext cx="0" cy="504161"/>
          </a:xfrm>
          <a:prstGeom prst="straightConnector1">
            <a:avLst/>
          </a:prstGeom>
          <a:ln w="50800">
            <a:gradFill>
              <a:gsLst>
                <a:gs pos="0">
                  <a:schemeClr val="accent5"/>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ailEnd type="triangle"/>
          </a:ln>
        </p:spPr>
        <p:style>
          <a:lnRef idx="1">
            <a:schemeClr val="accent1"/>
          </a:lnRef>
          <a:fillRef idx="0">
            <a:schemeClr val="accent1"/>
          </a:fillRef>
          <a:effectRef idx="0">
            <a:schemeClr val="accent1"/>
          </a:effectRef>
          <a:fontRef idx="minor">
            <a:schemeClr val="tx1"/>
          </a:fontRef>
        </p:style>
      </p:cxnSp>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236296" y="6119109"/>
            <a:ext cx="1647521" cy="459688"/>
          </a:xfrm>
          <a:prstGeom prst="rect">
            <a:avLst/>
          </a:prstGeom>
        </p:spPr>
      </p:pic>
    </p:spTree>
    <p:extLst>
      <p:ext uri="{BB962C8B-B14F-4D97-AF65-F5344CB8AC3E}">
        <p14:creationId xmlns:p14="http://schemas.microsoft.com/office/powerpoint/2010/main" val="4245474673"/>
      </p:ext>
    </p:extLst>
  </p:cSld>
  <p:clrMapOvr>
    <a:masterClrMapping/>
  </p:clrMapOvr>
  <p:transition spd="slow">
    <p:wip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973034"/>
            <a:ext cx="8746177" cy="605642"/>
          </a:xfrm>
        </p:spPr>
        <p:txBody>
          <a:bodyPr>
            <a:noAutofit/>
          </a:bodyPr>
          <a:lstStyle/>
          <a:p>
            <a:r>
              <a:rPr lang="el-GR" sz="2800" b="1" dirty="0">
                <a:solidFill>
                  <a:schemeClr val="accent1">
                    <a:lumMod val="75000"/>
                  </a:schemeClr>
                </a:solidFill>
              </a:rPr>
              <a:t>Ομαδοποίηση χωρών με βάση την επίδοση</a:t>
            </a:r>
            <a:endParaRPr lang="en-US" sz="2800" b="1" dirty="0">
              <a:solidFill>
                <a:schemeClr val="accent1">
                  <a:lumMod val="75000"/>
                </a:schemeClr>
              </a:solidFill>
            </a:endParaRPr>
          </a:p>
        </p:txBody>
      </p:sp>
      <p:graphicFrame>
        <p:nvGraphicFramePr>
          <p:cNvPr id="4" name="Table 3"/>
          <p:cNvGraphicFramePr>
            <a:graphicFrameLocks noGrp="1"/>
          </p:cNvGraphicFramePr>
          <p:nvPr>
            <p:extLst/>
          </p:nvPr>
        </p:nvGraphicFramePr>
        <p:xfrm>
          <a:off x="179512" y="1700808"/>
          <a:ext cx="8856983" cy="4825958"/>
        </p:xfrm>
        <a:graphic>
          <a:graphicData uri="http://schemas.openxmlformats.org/drawingml/2006/table">
            <a:tbl>
              <a:tblPr firstRow="1" firstCol="1" bandRow="1">
                <a:tableStyleId>{0505E3EF-67EA-436B-97B2-0124C06EBD24}</a:tableStyleId>
              </a:tblPr>
              <a:tblGrid>
                <a:gridCol w="1728192">
                  <a:extLst>
                    <a:ext uri="{9D8B030D-6E8A-4147-A177-3AD203B41FA5}">
                      <a16:colId xmlns:a16="http://schemas.microsoft.com/office/drawing/2014/main" val="1478243718"/>
                    </a:ext>
                  </a:extLst>
                </a:gridCol>
                <a:gridCol w="7128791">
                  <a:extLst>
                    <a:ext uri="{9D8B030D-6E8A-4147-A177-3AD203B41FA5}">
                      <a16:colId xmlns:a16="http://schemas.microsoft.com/office/drawing/2014/main" val="440590420"/>
                    </a:ext>
                  </a:extLst>
                </a:gridCol>
              </a:tblGrid>
              <a:tr h="2335393">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l-GR" sz="1800" dirty="0">
                          <a:solidFill>
                            <a:srgbClr val="FF6600"/>
                          </a:solidFill>
                          <a:effectLst/>
                          <a:latin typeface="+mj-lt"/>
                        </a:rPr>
                        <a:t>Μεγαλύτερη </a:t>
                      </a:r>
                      <a:r>
                        <a:rPr lang="el-GR" sz="1800" dirty="0">
                          <a:effectLst/>
                          <a:latin typeface="+mj-lt"/>
                        </a:rPr>
                        <a:t>μέση επίδοση από Κύπρο</a:t>
                      </a:r>
                    </a:p>
                    <a:p>
                      <a:pPr marL="0" marR="0" lvl="0" indent="0" algn="l" defTabSz="914400" rtl="0" eaLnBrk="1" fontAlgn="auto" latinLnBrk="0" hangingPunct="1">
                        <a:lnSpc>
                          <a:spcPct val="115000"/>
                        </a:lnSpc>
                        <a:spcBef>
                          <a:spcPts val="0"/>
                        </a:spcBef>
                        <a:spcAft>
                          <a:spcPts val="0"/>
                        </a:spcAft>
                        <a:buClrTx/>
                        <a:buSzTx/>
                        <a:buFontTx/>
                        <a:buNone/>
                        <a:tabLst/>
                        <a:defRPr/>
                      </a:pPr>
                      <a:r>
                        <a:rPr lang="el-GR" sz="1800" dirty="0">
                          <a:effectLst/>
                          <a:latin typeface="+mj-lt"/>
                        </a:rPr>
                        <a:t>(Ν = </a:t>
                      </a:r>
                      <a:r>
                        <a:rPr lang="en-US" sz="1800" dirty="0">
                          <a:effectLst/>
                          <a:latin typeface="+mj-lt"/>
                        </a:rPr>
                        <a:t>4</a:t>
                      </a:r>
                      <a:r>
                        <a:rPr lang="el-GR" sz="1800" dirty="0">
                          <a:effectLst/>
                          <a:latin typeface="+mj-lt"/>
                        </a:rPr>
                        <a:t>3) </a:t>
                      </a:r>
                      <a:endParaRPr lang="en-US" sz="1800" dirty="0">
                        <a:effectLst/>
                        <a:latin typeface="+mj-lt"/>
                      </a:endParaRPr>
                    </a:p>
                    <a:p>
                      <a:pPr marL="0" marR="0">
                        <a:lnSpc>
                          <a:spcPct val="115000"/>
                        </a:lnSpc>
                        <a:spcBef>
                          <a:spcPts val="0"/>
                        </a:spcBef>
                        <a:spcAft>
                          <a:spcPts val="0"/>
                        </a:spcAft>
                      </a:pPr>
                      <a:endParaRPr lang="el-GR" sz="1800" b="1" dirty="0">
                        <a:effectLst/>
                        <a:latin typeface="+mj-lt"/>
                      </a:endParaRPr>
                    </a:p>
                  </a:txBody>
                  <a:tcPr marL="36279" marR="36279" marT="0" marB="0"/>
                </a:tc>
                <a:tc>
                  <a:txBody>
                    <a:bodyPr/>
                    <a:lstStyle/>
                    <a:p>
                      <a:pPr marL="0" marR="0">
                        <a:lnSpc>
                          <a:spcPct val="115000"/>
                        </a:lnSpc>
                        <a:spcBef>
                          <a:spcPts val="0"/>
                        </a:spcBef>
                        <a:spcAft>
                          <a:spcPts val="0"/>
                        </a:spcAft>
                      </a:pPr>
                      <a:r>
                        <a:rPr lang="el-GR" sz="1700" b="0" dirty="0">
                          <a:solidFill>
                            <a:schemeClr val="tx1"/>
                          </a:solidFill>
                          <a:effectLst/>
                          <a:latin typeface="+mj-lt"/>
                        </a:rPr>
                        <a:t>Σιγκαπούρη, Χονγκ Κονγκ, Μακάο, Κινεζική </a:t>
                      </a:r>
                      <a:r>
                        <a:rPr lang="el-GR" sz="1700" b="0" dirty="0" err="1">
                          <a:solidFill>
                            <a:schemeClr val="tx1"/>
                          </a:solidFill>
                          <a:effectLst/>
                          <a:latin typeface="+mj-lt"/>
                        </a:rPr>
                        <a:t>Ταϊπέι</a:t>
                      </a:r>
                      <a:r>
                        <a:rPr lang="el-GR" sz="1700" b="0" dirty="0">
                          <a:solidFill>
                            <a:schemeClr val="tx1"/>
                          </a:solidFill>
                          <a:effectLst/>
                          <a:latin typeface="+mj-lt"/>
                        </a:rPr>
                        <a:t>, Ιαπωνία, Λαϊκή Δημοκρατία της Κίνας, Κορέα, Ελβετία, Εσθονία,</a:t>
                      </a:r>
                      <a:r>
                        <a:rPr lang="el-GR" sz="1700" b="0" baseline="0" dirty="0">
                          <a:solidFill>
                            <a:schemeClr val="tx1"/>
                          </a:solidFill>
                          <a:effectLst/>
                          <a:latin typeface="+mj-lt"/>
                        </a:rPr>
                        <a:t> </a:t>
                      </a:r>
                      <a:r>
                        <a:rPr lang="el-GR" sz="1700" b="0" dirty="0">
                          <a:solidFill>
                            <a:schemeClr val="tx1"/>
                          </a:solidFill>
                          <a:effectLst/>
                          <a:latin typeface="+mj-lt"/>
                        </a:rPr>
                        <a:t>Καναδάς, Ολλανδία, Δανία, Φινλανδία, Σλοβενία, Βέλγιο, Γερμανία, Πολωνία, Ιρλανδία, Νορβηγία, Αυστρία, Νέα Ζηλανδία, Βιετνάμ, Ρωσία, Σουηδία, Αυστραλία, Γαλλία, Ηνωμένο Βασίλειο, Τσεχία, Πορτογαλία, Ιταλία, Ισλανδία, Ισπανία, Λουξεμβούργο, Λετονία, Μάλτα, Λιθουανία, Ουγγαρία, Σλοβακία, Ισραήλ, ΗΠΑ, Κροατία, Αργεντινή, Ελλάδα</a:t>
                      </a:r>
                    </a:p>
                  </a:txBody>
                  <a:tcPr marL="36279" marR="36279" marT="0" marB="0"/>
                </a:tc>
                <a:extLst>
                  <a:ext uri="{0D108BD9-81ED-4DB2-BD59-A6C34878D82A}">
                    <a16:rowId xmlns:a16="http://schemas.microsoft.com/office/drawing/2014/main" val="3924072223"/>
                  </a:ext>
                </a:extLst>
              </a:tr>
              <a:tr h="1000855">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l-GR" sz="1800" dirty="0">
                          <a:solidFill>
                            <a:srgbClr val="FF6600"/>
                          </a:solidFill>
                          <a:effectLst>
                            <a:outerShdw blurRad="38100" dist="38100" dir="2700000" algn="tl">
                              <a:srgbClr val="000000">
                                <a:alpha val="43137"/>
                              </a:srgbClr>
                            </a:outerShdw>
                          </a:effectLst>
                          <a:latin typeface="+mj-lt"/>
                        </a:rPr>
                        <a:t>Ισοδύναμη</a:t>
                      </a:r>
                      <a:r>
                        <a:rPr lang="el-GR" sz="1800" dirty="0">
                          <a:effectLst/>
                          <a:latin typeface="+mj-lt"/>
                        </a:rPr>
                        <a:t> μέση επίδοση με Κύπρο</a:t>
                      </a:r>
                      <a:r>
                        <a:rPr lang="en-US" sz="1800" dirty="0">
                          <a:effectLst/>
                          <a:latin typeface="+mj-lt"/>
                        </a:rPr>
                        <a:t> </a:t>
                      </a:r>
                      <a:r>
                        <a:rPr lang="el-GR" sz="1800" dirty="0">
                          <a:effectLst/>
                          <a:latin typeface="+mj-lt"/>
                        </a:rPr>
                        <a:t>(Ν = 2) </a:t>
                      </a:r>
                      <a:endParaRPr lang="en-US" sz="1800" b="1" dirty="0">
                        <a:effectLst/>
                        <a:latin typeface="+mj-lt"/>
                        <a:ea typeface="Calibri" panose="020F0502020204030204" pitchFamily="34" charset="0"/>
                        <a:cs typeface="Times New Roman" panose="02020603050405020304" pitchFamily="18" charset="0"/>
                      </a:endParaRPr>
                    </a:p>
                  </a:txBody>
                  <a:tcPr marL="36279" marR="36279" marT="0" marB="0"/>
                </a:tc>
                <a:tc>
                  <a:txBody>
                    <a:bodyPr/>
                    <a:lstStyle/>
                    <a:p>
                      <a:pPr marL="0" marR="0">
                        <a:lnSpc>
                          <a:spcPct val="115000"/>
                        </a:lnSpc>
                        <a:spcBef>
                          <a:spcPts val="0"/>
                        </a:spcBef>
                        <a:spcAft>
                          <a:spcPts val="0"/>
                        </a:spcAft>
                      </a:pPr>
                      <a:r>
                        <a:rPr lang="el-GR" sz="1700" dirty="0">
                          <a:effectLst/>
                          <a:latin typeface="+mj-lt"/>
                        </a:rPr>
                        <a:t>Ρουμανία, Βουλγαρία</a:t>
                      </a:r>
                      <a:endParaRPr lang="en-US" sz="1700" b="1" dirty="0">
                        <a:solidFill>
                          <a:schemeClr val="tx1"/>
                        </a:solidFill>
                        <a:effectLst/>
                        <a:latin typeface="+mj-lt"/>
                        <a:ea typeface="Calibri" panose="020F0502020204030204" pitchFamily="34" charset="0"/>
                        <a:cs typeface="Times New Roman" panose="02020603050405020304" pitchFamily="18" charset="0"/>
                      </a:endParaRPr>
                    </a:p>
                  </a:txBody>
                  <a:tcPr marL="36279" marR="36279" marT="0" marB="0"/>
                </a:tc>
                <a:extLst>
                  <a:ext uri="{0D108BD9-81ED-4DB2-BD59-A6C34878D82A}">
                    <a16:rowId xmlns:a16="http://schemas.microsoft.com/office/drawing/2014/main" val="383963893"/>
                  </a:ext>
                </a:extLst>
              </a:tr>
              <a:tr h="1416281">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l-GR" sz="1800" dirty="0">
                          <a:solidFill>
                            <a:srgbClr val="FF6600"/>
                          </a:solidFill>
                          <a:effectLst>
                            <a:outerShdw blurRad="38100" dist="38100" dir="2700000" algn="tl">
                              <a:srgbClr val="000000">
                                <a:alpha val="43137"/>
                              </a:srgbClr>
                            </a:outerShdw>
                          </a:effectLst>
                          <a:latin typeface="+mj-lt"/>
                        </a:rPr>
                        <a:t>Μικρότερη</a:t>
                      </a:r>
                      <a:r>
                        <a:rPr lang="el-GR" sz="1800" dirty="0">
                          <a:effectLst/>
                          <a:latin typeface="+mj-lt"/>
                        </a:rPr>
                        <a:t> μέση επίδοση από Κύπρο</a:t>
                      </a:r>
                      <a:r>
                        <a:rPr lang="el-GR" sz="1800" baseline="0" dirty="0">
                          <a:effectLst/>
                          <a:latin typeface="+mj-lt"/>
                        </a:rPr>
                        <a:t> </a:t>
                      </a:r>
                      <a:r>
                        <a:rPr lang="el-GR" sz="1800" dirty="0">
                          <a:effectLst/>
                          <a:latin typeface="+mj-lt"/>
                        </a:rPr>
                        <a:t>(Ν = 24)</a:t>
                      </a:r>
                      <a:endParaRPr lang="en-US" sz="1800" dirty="0">
                        <a:effectLst/>
                        <a:latin typeface="+mj-lt"/>
                      </a:endParaRPr>
                    </a:p>
                  </a:txBody>
                  <a:tcPr marL="36279" marR="36279" marT="0" marB="0"/>
                </a:tc>
                <a:tc>
                  <a:txBody>
                    <a:bodyPr/>
                    <a:lstStyle/>
                    <a:p>
                      <a:pPr marL="0" marR="0">
                        <a:lnSpc>
                          <a:spcPct val="115000"/>
                        </a:lnSpc>
                        <a:spcBef>
                          <a:spcPts val="0"/>
                        </a:spcBef>
                        <a:spcAft>
                          <a:spcPts val="0"/>
                        </a:spcAft>
                      </a:pPr>
                      <a:r>
                        <a:rPr lang="el-GR" sz="1700" dirty="0">
                          <a:effectLst/>
                          <a:latin typeface="+mj-lt"/>
                        </a:rPr>
                        <a:t>Ηνωμένα Αραβικά Εμιράτα, Χιλή, Τουρκία, Μολδαβία, Ουρουγουάη, Μαυροβούνιο, Τρινιντάντ και Τομπάγκο, Ταϊλάνδη, Αλβανία, Μεξικό, Γεωργία, Κατάρ, Κόστα Ρίκα, Λίβανος, Κολομβία, Περού, Ινδονησία, Ιορδανία, Βραζιλία, Πρώην Γιουγκοσλαβική Δημοκρατία της Μακεδονίας, Τυνησία, Κόσοβο, Αλγερία, Δομινικανή Δημοκρατία</a:t>
                      </a:r>
                      <a:endParaRPr lang="en-US" sz="1700" b="1" dirty="0">
                        <a:solidFill>
                          <a:schemeClr val="tx1"/>
                        </a:solidFill>
                        <a:effectLst/>
                        <a:latin typeface="+mj-lt"/>
                        <a:ea typeface="Calibri" panose="020F0502020204030204" pitchFamily="34" charset="0"/>
                        <a:cs typeface="Times New Roman" panose="02020603050405020304" pitchFamily="18" charset="0"/>
                      </a:endParaRPr>
                    </a:p>
                  </a:txBody>
                  <a:tcPr marL="36279" marR="36279" marT="0" marB="0"/>
                </a:tc>
                <a:extLst>
                  <a:ext uri="{0D108BD9-81ED-4DB2-BD59-A6C34878D82A}">
                    <a16:rowId xmlns:a16="http://schemas.microsoft.com/office/drawing/2014/main" val="3492334025"/>
                  </a:ext>
                </a:extLst>
              </a:tr>
            </a:tbl>
          </a:graphicData>
        </a:graphic>
      </p:graphicFrame>
      <p:sp>
        <p:nvSpPr>
          <p:cNvPr id="6" name="Title 1"/>
          <p:cNvSpPr txBox="1">
            <a:spLocks/>
          </p:cNvSpPr>
          <p:nvPr/>
        </p:nvSpPr>
        <p:spPr>
          <a:xfrm>
            <a:off x="2915816" y="504701"/>
            <a:ext cx="2952328" cy="468333"/>
          </a:xfrm>
          <a:prstGeom prst="rect">
            <a:avLst/>
          </a:prstGeom>
          <a:ln>
            <a:solidFill>
              <a:srgbClr val="FFC000"/>
            </a:solidFill>
          </a:ln>
        </p:spPr>
        <p:style>
          <a:lnRef idx="2">
            <a:schemeClr val="accent3"/>
          </a:lnRef>
          <a:fillRef idx="1">
            <a:schemeClr val="lt1"/>
          </a:fillRef>
          <a:effectRef idx="0">
            <a:schemeClr val="accent3"/>
          </a:effectRef>
          <a:fontRef idx="minor">
            <a:schemeClr val="dk1"/>
          </a:fontRef>
        </p:style>
        <p:txBody>
          <a:bodyPr vert="horz" lIns="0" rIns="0" bIns="0" anchor="b">
            <a:no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el-GR" sz="3200" b="1" dirty="0">
                <a:solidFill>
                  <a:srgbClr val="0F6FC6">
                    <a:lumMod val="75000"/>
                  </a:srgbClr>
                </a:solidFill>
              </a:rPr>
              <a:t>ΜΑΘΗΜΑΤΙΚΑ</a:t>
            </a:r>
          </a:p>
        </p:txBody>
      </p:sp>
    </p:spTree>
    <p:extLst>
      <p:ext uri="{BB962C8B-B14F-4D97-AF65-F5344CB8AC3E}">
        <p14:creationId xmlns:p14="http://schemas.microsoft.com/office/powerpoint/2010/main" val="1869726928"/>
      </p:ext>
    </p:extLst>
  </p:cSld>
  <p:clrMapOvr>
    <a:masterClrMapping/>
  </p:clrMapOvr>
  <p:transition spd="slow">
    <p:wip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74203"/>
            <a:ext cx="8229600" cy="1143000"/>
          </a:xfrm>
        </p:spPr>
        <p:txBody>
          <a:bodyPr>
            <a:noAutofit/>
          </a:bodyPr>
          <a:lstStyle/>
          <a:p>
            <a:r>
              <a:rPr lang="el-GR" sz="2800" b="1" dirty="0">
                <a:solidFill>
                  <a:schemeClr val="accent1">
                    <a:lumMod val="75000"/>
                  </a:schemeClr>
                </a:solidFill>
              </a:rPr>
              <a:t>Μέσος όρος επίδοσης των μαθητών στα Μαθηματικά (2012 και 2015)</a:t>
            </a:r>
            <a:endParaRPr lang="en-US" sz="2800" b="1" dirty="0">
              <a:solidFill>
                <a:schemeClr val="accent1">
                  <a:lumMod val="75000"/>
                </a:schemeClr>
              </a:solidFill>
            </a:endParaRPr>
          </a:p>
        </p:txBody>
      </p:sp>
      <p:graphicFrame>
        <p:nvGraphicFramePr>
          <p:cNvPr id="5" name="Chart 4"/>
          <p:cNvGraphicFramePr/>
          <p:nvPr>
            <p:extLst/>
          </p:nvPr>
        </p:nvGraphicFramePr>
        <p:xfrm>
          <a:off x="457200" y="2132856"/>
          <a:ext cx="8229600" cy="4068152"/>
        </p:xfrm>
        <a:graphic>
          <a:graphicData uri="http://schemas.openxmlformats.org/drawingml/2006/chart">
            <c:chart xmlns:c="http://schemas.openxmlformats.org/drawingml/2006/chart" xmlns:r="http://schemas.openxmlformats.org/officeDocument/2006/relationships" r:id="rId2"/>
          </a:graphicData>
        </a:graphic>
      </p:graphicFrame>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11993" y="6081941"/>
            <a:ext cx="1647521" cy="469439"/>
          </a:xfrm>
          <a:prstGeom prst="rect">
            <a:avLst/>
          </a:prstGeom>
        </p:spPr>
      </p:pic>
      <p:sp>
        <p:nvSpPr>
          <p:cNvPr id="6" name="Rounded Rectangle 5"/>
          <p:cNvSpPr/>
          <p:nvPr/>
        </p:nvSpPr>
        <p:spPr>
          <a:xfrm>
            <a:off x="6588224" y="1729171"/>
            <a:ext cx="2371290" cy="576064"/>
          </a:xfrm>
          <a:prstGeom prst="roundRect">
            <a:avLst/>
          </a:prstGeom>
          <a:solidFill>
            <a:srgbClr val="7030A0"/>
          </a:solidFill>
        </p:spPr>
        <p:style>
          <a:lnRef idx="3">
            <a:schemeClr val="lt1"/>
          </a:lnRef>
          <a:fillRef idx="1">
            <a:schemeClr val="accent5"/>
          </a:fillRef>
          <a:effectRef idx="1">
            <a:schemeClr val="accent5"/>
          </a:effectRef>
          <a:fontRef idx="minor">
            <a:schemeClr val="lt1"/>
          </a:fontRef>
        </p:style>
        <p:txBody>
          <a:bodyPr rtlCol="0" anchor="ctr"/>
          <a:lstStyle/>
          <a:p>
            <a:pPr algn="ctr" eaLnBrk="0" fontAlgn="base" hangingPunct="0">
              <a:spcBef>
                <a:spcPct val="0"/>
              </a:spcBef>
              <a:spcAft>
                <a:spcPct val="0"/>
              </a:spcAft>
            </a:pPr>
            <a:r>
              <a:rPr lang="el-GR" sz="2000" b="1" dirty="0">
                <a:solidFill>
                  <a:prstClr val="white"/>
                </a:solidFill>
                <a:latin typeface="+mj-lt"/>
              </a:rPr>
              <a:t>Σταθερή επίδοση</a:t>
            </a:r>
            <a:endParaRPr lang="en-US" sz="2000" b="1" dirty="0">
              <a:solidFill>
                <a:prstClr val="white"/>
              </a:solidFill>
              <a:latin typeface="+mj-lt"/>
            </a:endParaRPr>
          </a:p>
        </p:txBody>
      </p:sp>
    </p:spTree>
    <p:extLst>
      <p:ext uri="{BB962C8B-B14F-4D97-AF65-F5344CB8AC3E}">
        <p14:creationId xmlns:p14="http://schemas.microsoft.com/office/powerpoint/2010/main" val="3871445895"/>
      </p:ext>
    </p:extLst>
  </p:cSld>
  <p:clrMapOvr>
    <a:masterClrMapping/>
  </p:clrMapOvr>
  <p:transition spd="slow">
    <p:wip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27734"/>
            <a:ext cx="8229600" cy="1143000"/>
          </a:xfrm>
        </p:spPr>
        <p:txBody>
          <a:bodyPr vert="horz" lIns="0" rIns="0" bIns="0" anchor="b">
            <a:noAutofit/>
          </a:bodyPr>
          <a:lstStyle/>
          <a:p>
            <a:r>
              <a:rPr lang="el-GR" sz="2800" b="1" dirty="0">
                <a:solidFill>
                  <a:schemeClr val="accent1">
                    <a:lumMod val="75000"/>
                  </a:schemeClr>
                </a:solidFill>
              </a:rPr>
              <a:t>Ποσοστό μαθητών ανά επίπεδο </a:t>
            </a:r>
            <a:r>
              <a:rPr lang="el-GR" sz="2800" b="1" dirty="0" err="1">
                <a:solidFill>
                  <a:schemeClr val="accent1">
                    <a:lumMod val="75000"/>
                  </a:schemeClr>
                </a:solidFill>
              </a:rPr>
              <a:t>Γραμματισμού</a:t>
            </a:r>
            <a:r>
              <a:rPr lang="el-GR" sz="2800" b="1" dirty="0">
                <a:solidFill>
                  <a:schemeClr val="accent1">
                    <a:lumMod val="75000"/>
                  </a:schemeClr>
                </a:solidFill>
              </a:rPr>
              <a:t> στα Μαθηματικά (2012 και 2015)</a:t>
            </a:r>
            <a:endParaRPr lang="en-US" sz="2800" b="1" dirty="0">
              <a:solidFill>
                <a:schemeClr val="accent1">
                  <a:lumMod val="75000"/>
                </a:schemeClr>
              </a:solidFill>
            </a:endParaRPr>
          </a:p>
        </p:txBody>
      </p:sp>
      <p:graphicFrame>
        <p:nvGraphicFramePr>
          <p:cNvPr id="4" name="Chart 3"/>
          <p:cNvGraphicFramePr/>
          <p:nvPr>
            <p:extLst/>
          </p:nvPr>
        </p:nvGraphicFramePr>
        <p:xfrm>
          <a:off x="395536" y="2070734"/>
          <a:ext cx="8496944" cy="3950553"/>
        </p:xfrm>
        <a:graphic>
          <a:graphicData uri="http://schemas.openxmlformats.org/drawingml/2006/chart">
            <c:chart xmlns:c="http://schemas.openxmlformats.org/drawingml/2006/chart" xmlns:r="http://schemas.openxmlformats.org/officeDocument/2006/relationships" r:id="rId3"/>
          </a:graphicData>
        </a:graphic>
      </p:graphicFrame>
      <p:sp>
        <p:nvSpPr>
          <p:cNvPr id="6" name="Rectangle: Rounded Corners 5"/>
          <p:cNvSpPr/>
          <p:nvPr/>
        </p:nvSpPr>
        <p:spPr>
          <a:xfrm>
            <a:off x="1331640" y="3717032"/>
            <a:ext cx="3096344" cy="576064"/>
          </a:xfrm>
          <a:prstGeom prst="roundRect">
            <a:avLst/>
          </a:prstGeom>
          <a:noFill/>
          <a:ln>
            <a:solidFill>
              <a:srgbClr val="FF3300"/>
            </a:solidFill>
          </a:ln>
        </p:spPr>
        <p:style>
          <a:lnRef idx="2">
            <a:schemeClr val="accent1"/>
          </a:lnRef>
          <a:fillRef idx="1">
            <a:schemeClr val="lt1"/>
          </a:fillRef>
          <a:effectRef idx="0">
            <a:schemeClr val="accent1"/>
          </a:effectRef>
          <a:fontRef idx="minor">
            <a:schemeClr val="dk1"/>
          </a:fontRef>
        </p:style>
        <p:txBody>
          <a:bodyPr rtlCol="0" anchor="ctr"/>
          <a:lstStyle/>
          <a:p>
            <a:pPr algn="ctr" eaLnBrk="0" fontAlgn="base" hangingPunct="0">
              <a:spcBef>
                <a:spcPct val="0"/>
              </a:spcBef>
              <a:spcAft>
                <a:spcPct val="0"/>
              </a:spcAft>
            </a:pPr>
            <a:endParaRPr lang="en-GB">
              <a:solidFill>
                <a:prstClr val="black"/>
              </a:solidFill>
            </a:endParaRPr>
          </a:p>
        </p:txBody>
      </p:sp>
      <p:sp>
        <p:nvSpPr>
          <p:cNvPr id="8" name="Rectangle: Rounded Corners 7"/>
          <p:cNvSpPr/>
          <p:nvPr/>
        </p:nvSpPr>
        <p:spPr>
          <a:xfrm>
            <a:off x="1343911" y="2358765"/>
            <a:ext cx="1787929" cy="576064"/>
          </a:xfrm>
          <a:prstGeom prst="roundRect">
            <a:avLst/>
          </a:prstGeom>
          <a:noFill/>
          <a:ln>
            <a:solidFill>
              <a:srgbClr val="FF3300"/>
            </a:solidFill>
          </a:ln>
        </p:spPr>
        <p:style>
          <a:lnRef idx="2">
            <a:schemeClr val="accent1"/>
          </a:lnRef>
          <a:fillRef idx="1">
            <a:schemeClr val="lt1"/>
          </a:fillRef>
          <a:effectRef idx="0">
            <a:schemeClr val="accent1"/>
          </a:effectRef>
          <a:fontRef idx="minor">
            <a:schemeClr val="dk1"/>
          </a:fontRef>
        </p:style>
        <p:txBody>
          <a:bodyPr rtlCol="0" anchor="ctr"/>
          <a:lstStyle/>
          <a:p>
            <a:pPr algn="ctr" eaLnBrk="0" fontAlgn="base" hangingPunct="0">
              <a:spcBef>
                <a:spcPct val="0"/>
              </a:spcBef>
              <a:spcAft>
                <a:spcPct val="0"/>
              </a:spcAft>
            </a:pPr>
            <a:endParaRPr lang="en-GB">
              <a:solidFill>
                <a:prstClr val="black"/>
              </a:solidFill>
            </a:endParaRPr>
          </a:p>
        </p:txBody>
      </p:sp>
      <p:sp>
        <p:nvSpPr>
          <p:cNvPr id="9" name="Rectangle: Rounded Corners 8"/>
          <p:cNvSpPr/>
          <p:nvPr/>
        </p:nvSpPr>
        <p:spPr>
          <a:xfrm>
            <a:off x="7812360" y="2372964"/>
            <a:ext cx="874440" cy="576064"/>
          </a:xfrm>
          <a:prstGeom prst="roundRect">
            <a:avLst/>
          </a:prstGeom>
          <a:noFill/>
          <a:ln w="38100">
            <a:solidFill>
              <a:srgbClr val="00B050"/>
            </a:solidFill>
          </a:ln>
        </p:spPr>
        <p:style>
          <a:lnRef idx="2">
            <a:schemeClr val="accent1"/>
          </a:lnRef>
          <a:fillRef idx="1">
            <a:schemeClr val="lt1"/>
          </a:fillRef>
          <a:effectRef idx="0">
            <a:schemeClr val="accent1"/>
          </a:effectRef>
          <a:fontRef idx="minor">
            <a:schemeClr val="dk1"/>
          </a:fontRef>
        </p:style>
        <p:txBody>
          <a:bodyPr rtlCol="0" anchor="ctr"/>
          <a:lstStyle/>
          <a:p>
            <a:pPr algn="ctr" eaLnBrk="0" fontAlgn="base" hangingPunct="0">
              <a:spcBef>
                <a:spcPct val="0"/>
              </a:spcBef>
              <a:spcAft>
                <a:spcPct val="0"/>
              </a:spcAft>
            </a:pPr>
            <a:endParaRPr lang="en-GB">
              <a:solidFill>
                <a:prstClr val="black"/>
              </a:solidFill>
            </a:endParaRPr>
          </a:p>
        </p:txBody>
      </p:sp>
      <p:sp>
        <p:nvSpPr>
          <p:cNvPr id="10" name="Rectangle: Rounded Corners 9"/>
          <p:cNvSpPr/>
          <p:nvPr/>
        </p:nvSpPr>
        <p:spPr>
          <a:xfrm>
            <a:off x="8316416" y="3769608"/>
            <a:ext cx="370384" cy="576064"/>
          </a:xfrm>
          <a:prstGeom prst="roundRect">
            <a:avLst/>
          </a:prstGeom>
          <a:noFill/>
          <a:ln w="38100">
            <a:solidFill>
              <a:srgbClr val="00B050"/>
            </a:solidFill>
          </a:ln>
        </p:spPr>
        <p:style>
          <a:lnRef idx="2">
            <a:schemeClr val="accent1"/>
          </a:lnRef>
          <a:fillRef idx="1">
            <a:schemeClr val="lt1"/>
          </a:fillRef>
          <a:effectRef idx="0">
            <a:schemeClr val="accent1"/>
          </a:effectRef>
          <a:fontRef idx="minor">
            <a:schemeClr val="dk1"/>
          </a:fontRef>
        </p:style>
        <p:txBody>
          <a:bodyPr rtlCol="0" anchor="ctr"/>
          <a:lstStyle/>
          <a:p>
            <a:pPr algn="ctr" eaLnBrk="0" fontAlgn="base" hangingPunct="0">
              <a:spcBef>
                <a:spcPct val="0"/>
              </a:spcBef>
              <a:spcAft>
                <a:spcPct val="0"/>
              </a:spcAft>
            </a:pPr>
            <a:endParaRPr lang="en-GB">
              <a:solidFill>
                <a:prstClr val="black"/>
              </a:solidFill>
            </a:endParaRPr>
          </a:p>
        </p:txBody>
      </p:sp>
      <p:cxnSp>
        <p:nvCxnSpPr>
          <p:cNvPr id="12" name="Straight Arrow Connector 11"/>
          <p:cNvCxnSpPr/>
          <p:nvPr/>
        </p:nvCxnSpPr>
        <p:spPr>
          <a:xfrm>
            <a:off x="0" y="4005064"/>
            <a:ext cx="611560" cy="0"/>
          </a:xfrm>
          <a:prstGeom prst="straightConnector1">
            <a:avLst/>
          </a:prstGeom>
          <a:ln w="57150" cap="flat" cmpd="sng" algn="ctr">
            <a:solidFill>
              <a:schemeClr val="accent6"/>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13" name="Straight Arrow Connector 12"/>
          <p:cNvCxnSpPr/>
          <p:nvPr/>
        </p:nvCxnSpPr>
        <p:spPr>
          <a:xfrm>
            <a:off x="0" y="4653136"/>
            <a:ext cx="611560" cy="0"/>
          </a:xfrm>
          <a:prstGeom prst="straightConnector1">
            <a:avLst/>
          </a:prstGeom>
          <a:ln w="57150" cap="flat" cmpd="sng" algn="ctr">
            <a:solidFill>
              <a:schemeClr val="accent6"/>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4" name="Rectangle: Rounded Corners 5"/>
          <p:cNvSpPr/>
          <p:nvPr/>
        </p:nvSpPr>
        <p:spPr>
          <a:xfrm>
            <a:off x="408718" y="5517232"/>
            <a:ext cx="3083162" cy="442408"/>
          </a:xfrm>
          <a:prstGeom prst="roundRect">
            <a:avLst/>
          </a:prstGeom>
          <a:noFill/>
          <a:ln>
            <a:solidFill>
              <a:srgbClr val="FF3300"/>
            </a:solidFill>
          </a:ln>
        </p:spPr>
        <p:style>
          <a:lnRef idx="2">
            <a:schemeClr val="accent1"/>
          </a:lnRef>
          <a:fillRef idx="1">
            <a:schemeClr val="lt1"/>
          </a:fillRef>
          <a:effectRef idx="0">
            <a:schemeClr val="accent1"/>
          </a:effectRef>
          <a:fontRef idx="minor">
            <a:schemeClr val="dk1"/>
          </a:fontRef>
        </p:style>
        <p:txBody>
          <a:bodyPr rtlCol="0" anchor="ctr"/>
          <a:lstStyle/>
          <a:p>
            <a:pPr algn="ctr" eaLnBrk="0" fontAlgn="base" hangingPunct="0">
              <a:spcBef>
                <a:spcPct val="0"/>
              </a:spcBef>
              <a:spcAft>
                <a:spcPct val="0"/>
              </a:spcAft>
            </a:pPr>
            <a:endParaRPr lang="en-GB">
              <a:solidFill>
                <a:prstClr val="black"/>
              </a:solidFill>
            </a:endParaRPr>
          </a:p>
        </p:txBody>
      </p:sp>
      <p:sp>
        <p:nvSpPr>
          <p:cNvPr id="15" name="Rectangle: Rounded Corners 9"/>
          <p:cNvSpPr/>
          <p:nvPr/>
        </p:nvSpPr>
        <p:spPr>
          <a:xfrm>
            <a:off x="6660232" y="5517231"/>
            <a:ext cx="2232248" cy="442409"/>
          </a:xfrm>
          <a:prstGeom prst="roundRect">
            <a:avLst/>
          </a:prstGeom>
          <a:noFill/>
          <a:ln w="38100">
            <a:solidFill>
              <a:srgbClr val="00B050"/>
            </a:solidFill>
          </a:ln>
        </p:spPr>
        <p:style>
          <a:lnRef idx="2">
            <a:schemeClr val="accent1"/>
          </a:lnRef>
          <a:fillRef idx="1">
            <a:schemeClr val="lt1"/>
          </a:fillRef>
          <a:effectRef idx="0">
            <a:schemeClr val="accent1"/>
          </a:effectRef>
          <a:fontRef idx="minor">
            <a:schemeClr val="dk1"/>
          </a:fontRef>
        </p:style>
        <p:txBody>
          <a:bodyPr rtlCol="0" anchor="ctr"/>
          <a:lstStyle/>
          <a:p>
            <a:pPr algn="ctr" eaLnBrk="0" fontAlgn="base" hangingPunct="0">
              <a:spcBef>
                <a:spcPct val="0"/>
              </a:spcBef>
              <a:spcAft>
                <a:spcPct val="0"/>
              </a:spcAft>
            </a:pPr>
            <a:endParaRPr lang="en-GB">
              <a:solidFill>
                <a:prstClr val="black"/>
              </a:solidFill>
            </a:endParaRPr>
          </a:p>
        </p:txBody>
      </p:sp>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211510" y="6093673"/>
            <a:ext cx="1647521" cy="459688"/>
          </a:xfrm>
          <a:prstGeom prst="rect">
            <a:avLst/>
          </a:prstGeom>
        </p:spPr>
      </p:pic>
    </p:spTree>
    <p:extLst>
      <p:ext uri="{BB962C8B-B14F-4D97-AF65-F5344CB8AC3E}">
        <p14:creationId xmlns:p14="http://schemas.microsoft.com/office/powerpoint/2010/main" val="861642639"/>
      </p:ext>
    </p:extLst>
  </p:cSld>
  <p:clrMapOvr>
    <a:masterClrMapping/>
  </p:clrMapOvr>
  <p:transition spd="slow">
    <p:wip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600" b="1" dirty="0">
                <a:solidFill>
                  <a:schemeClr val="accent1">
                    <a:lumMod val="75000"/>
                  </a:schemeClr>
                </a:solidFill>
              </a:rPr>
              <a:t>Συνοπτικά αποτελέσματα </a:t>
            </a:r>
            <a:r>
              <a:rPr lang="en-US" sz="3600" b="1" dirty="0">
                <a:solidFill>
                  <a:schemeClr val="accent1">
                    <a:lumMod val="75000"/>
                  </a:schemeClr>
                </a:solidFill>
              </a:rPr>
              <a:t>PISA 2012/2015</a:t>
            </a:r>
          </a:p>
        </p:txBody>
      </p:sp>
      <p:sp>
        <p:nvSpPr>
          <p:cNvPr id="3" name="Content Placeholder 2"/>
          <p:cNvSpPr>
            <a:spLocks noGrp="1"/>
          </p:cNvSpPr>
          <p:nvPr>
            <p:ph idx="1"/>
          </p:nvPr>
        </p:nvSpPr>
        <p:spPr/>
        <p:txBody>
          <a:bodyPr>
            <a:normAutofit/>
          </a:bodyPr>
          <a:lstStyle/>
          <a:p>
            <a:pPr algn="just"/>
            <a:r>
              <a:rPr lang="el-GR" sz="2200" dirty="0">
                <a:latin typeface="+mj-lt"/>
              </a:rPr>
              <a:t>Η</a:t>
            </a:r>
            <a:r>
              <a:rPr lang="en-US" sz="2200" dirty="0">
                <a:latin typeface="+mj-lt"/>
              </a:rPr>
              <a:t> Κύπρος εξακολουθεί να είναι αρκετά κάτω από τον μέσο όρο των χωρών του ΟΟΣΑ, αλλά σταθερή στ</a:t>
            </a:r>
            <a:r>
              <a:rPr lang="el-GR" sz="2200" dirty="0">
                <a:latin typeface="+mj-lt"/>
              </a:rPr>
              <a:t>ο </a:t>
            </a:r>
            <a:r>
              <a:rPr lang="en-US" sz="2200" dirty="0" err="1">
                <a:latin typeface="+mj-lt"/>
              </a:rPr>
              <a:t>ίδι</a:t>
            </a:r>
            <a:r>
              <a:rPr lang="el-GR" sz="2200" dirty="0">
                <a:latin typeface="+mj-lt"/>
              </a:rPr>
              <a:t>ο</a:t>
            </a:r>
            <a:r>
              <a:rPr lang="en-US" sz="2200" dirty="0">
                <a:latin typeface="+mj-lt"/>
              </a:rPr>
              <a:t> π</a:t>
            </a:r>
            <a:r>
              <a:rPr lang="en-US" sz="2200" dirty="0" err="1">
                <a:latin typeface="+mj-lt"/>
              </a:rPr>
              <a:t>ερί</a:t>
            </a:r>
            <a:r>
              <a:rPr lang="en-US" sz="2200" dirty="0">
                <a:latin typeface="+mj-lt"/>
              </a:rPr>
              <a:t>που </a:t>
            </a:r>
            <a:r>
              <a:rPr lang="el-GR" sz="2200" dirty="0">
                <a:latin typeface="+mj-lt"/>
              </a:rPr>
              <a:t>επίπεδο</a:t>
            </a:r>
            <a:r>
              <a:rPr lang="en-US" sz="2200" dirty="0">
                <a:latin typeface="+mj-lt"/>
              </a:rPr>
              <a:t> σε σύγκριση με το PISA 2012.  </a:t>
            </a:r>
            <a:endParaRPr lang="el-GR" sz="2200" dirty="0">
              <a:latin typeface="+mj-lt"/>
            </a:endParaRPr>
          </a:p>
          <a:p>
            <a:pPr algn="just"/>
            <a:endParaRPr lang="en-US" sz="2400" dirty="0">
              <a:latin typeface="+mj-lt"/>
            </a:endParaRPr>
          </a:p>
          <a:p>
            <a:endParaRPr lang="en-US" dirty="0">
              <a:latin typeface="+mj-lt"/>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308304" y="6094756"/>
            <a:ext cx="1647521" cy="459688"/>
          </a:xfrm>
          <a:prstGeom prst="rect">
            <a:avLst/>
          </a:prstGeom>
        </p:spPr>
      </p:pic>
      <p:sp>
        <p:nvSpPr>
          <p:cNvPr id="6" name="Content Placeholder 2"/>
          <p:cNvSpPr txBox="1">
            <a:spLocks/>
          </p:cNvSpPr>
          <p:nvPr/>
        </p:nvSpPr>
        <p:spPr>
          <a:xfrm>
            <a:off x="457199" y="2971800"/>
            <a:ext cx="8498625" cy="3505200"/>
          </a:xfrm>
          <a:prstGeom prst="rect">
            <a:avLst/>
          </a:prstGeom>
        </p:spPr>
        <p:txBody>
          <a:bodyPr vert="horz">
            <a:normAutofit fontScale="92500" lnSpcReduction="10000"/>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r>
              <a:rPr lang="el-GR" dirty="0">
                <a:latin typeface="+mj-lt"/>
              </a:rPr>
              <a:t>Ύ</a:t>
            </a:r>
            <a:r>
              <a:rPr lang="en-US" dirty="0">
                <a:latin typeface="+mj-lt"/>
              </a:rPr>
              <a:t>πα</a:t>
            </a:r>
            <a:r>
              <a:rPr lang="en-US" dirty="0" err="1">
                <a:latin typeface="+mj-lt"/>
              </a:rPr>
              <a:t>ρξη</a:t>
            </a:r>
            <a:r>
              <a:rPr lang="en-US" dirty="0">
                <a:latin typeface="+mj-lt"/>
              </a:rPr>
              <a:t> </a:t>
            </a:r>
            <a:r>
              <a:rPr lang="en-US" dirty="0" err="1">
                <a:latin typeface="+mj-lt"/>
              </a:rPr>
              <a:t>δύο</a:t>
            </a:r>
            <a:r>
              <a:rPr lang="en-US" dirty="0">
                <a:latin typeface="+mj-lt"/>
              </a:rPr>
              <a:t> βα</a:t>
            </a:r>
            <a:r>
              <a:rPr lang="en-US" dirty="0" err="1">
                <a:latin typeface="+mj-lt"/>
              </a:rPr>
              <a:t>σικών</a:t>
            </a:r>
            <a:r>
              <a:rPr lang="en-US" dirty="0">
                <a:latin typeface="+mj-lt"/>
              </a:rPr>
              <a:t> </a:t>
            </a:r>
            <a:r>
              <a:rPr lang="el-GR" dirty="0">
                <a:latin typeface="+mj-lt"/>
              </a:rPr>
              <a:t>ζητημάτων</a:t>
            </a:r>
          </a:p>
          <a:p>
            <a:pPr lvl="1"/>
            <a:r>
              <a:rPr lang="el-GR" dirty="0">
                <a:latin typeface="+mj-lt"/>
              </a:rPr>
              <a:t>Σ</a:t>
            </a:r>
            <a:r>
              <a:rPr lang="en-US" dirty="0" err="1">
                <a:latin typeface="+mj-lt"/>
              </a:rPr>
              <a:t>υγκέντρωση</a:t>
            </a:r>
            <a:r>
              <a:rPr lang="en-US" dirty="0">
                <a:latin typeface="+mj-lt"/>
              </a:rPr>
              <a:t> </a:t>
            </a:r>
            <a:r>
              <a:rPr lang="en-US" dirty="0" err="1">
                <a:latin typeface="+mj-lt"/>
              </a:rPr>
              <a:t>μεγάλου</a:t>
            </a:r>
            <a:r>
              <a:rPr lang="en-US" dirty="0">
                <a:latin typeface="+mj-lt"/>
              </a:rPr>
              <a:t> π</a:t>
            </a:r>
            <a:r>
              <a:rPr lang="en-US" dirty="0" err="1">
                <a:latin typeface="+mj-lt"/>
              </a:rPr>
              <a:t>οσοστού</a:t>
            </a:r>
            <a:r>
              <a:rPr lang="en-US" dirty="0">
                <a:latin typeface="+mj-lt"/>
              </a:rPr>
              <a:t> μα</a:t>
            </a:r>
            <a:r>
              <a:rPr lang="en-US" dirty="0" err="1">
                <a:latin typeface="+mj-lt"/>
              </a:rPr>
              <a:t>θητών</a:t>
            </a:r>
            <a:r>
              <a:rPr lang="en-US" dirty="0">
                <a:latin typeface="+mj-lt"/>
              </a:rPr>
              <a:t> </a:t>
            </a:r>
            <a:r>
              <a:rPr lang="en-US" dirty="0" err="1">
                <a:latin typeface="+mj-lt"/>
              </a:rPr>
              <a:t>κάτω</a:t>
            </a:r>
            <a:r>
              <a:rPr lang="en-US" dirty="0">
                <a:latin typeface="+mj-lt"/>
              </a:rPr>
              <a:t> από </a:t>
            </a:r>
            <a:r>
              <a:rPr lang="en-US" dirty="0" err="1">
                <a:latin typeface="+mj-lt"/>
              </a:rPr>
              <a:t>το</a:t>
            </a:r>
            <a:r>
              <a:rPr lang="en-US" dirty="0">
                <a:latin typeface="+mj-lt"/>
              </a:rPr>
              <a:t> Επίπ</a:t>
            </a:r>
            <a:r>
              <a:rPr lang="en-US" dirty="0" err="1">
                <a:latin typeface="+mj-lt"/>
              </a:rPr>
              <a:t>εδο</a:t>
            </a:r>
            <a:r>
              <a:rPr lang="en-US" dirty="0">
                <a:latin typeface="+mj-lt"/>
              </a:rPr>
              <a:t> 2 </a:t>
            </a:r>
            <a:endParaRPr lang="el-GR" dirty="0">
              <a:latin typeface="+mj-lt"/>
            </a:endParaRPr>
          </a:p>
          <a:p>
            <a:pPr lvl="2"/>
            <a:r>
              <a:rPr lang="en-US" dirty="0" err="1">
                <a:latin typeface="+mj-lt"/>
              </a:rPr>
              <a:t>Φυσικές</a:t>
            </a:r>
            <a:r>
              <a:rPr lang="en-US" dirty="0">
                <a:latin typeface="+mj-lt"/>
              </a:rPr>
              <a:t> Επ</a:t>
            </a:r>
            <a:r>
              <a:rPr lang="en-US" dirty="0" err="1">
                <a:latin typeface="+mj-lt"/>
              </a:rPr>
              <a:t>ιστήμες</a:t>
            </a:r>
            <a:r>
              <a:rPr lang="en-US" dirty="0">
                <a:latin typeface="+mj-lt"/>
              </a:rPr>
              <a:t>: 42% </a:t>
            </a:r>
            <a:endParaRPr lang="el-GR" dirty="0">
              <a:latin typeface="+mj-lt"/>
            </a:endParaRPr>
          </a:p>
          <a:p>
            <a:pPr lvl="2"/>
            <a:r>
              <a:rPr lang="en-US" dirty="0">
                <a:latin typeface="+mj-lt"/>
              </a:rPr>
              <a:t>Μα</a:t>
            </a:r>
            <a:r>
              <a:rPr lang="en-US" dirty="0" err="1">
                <a:latin typeface="+mj-lt"/>
              </a:rPr>
              <a:t>θημ</a:t>
            </a:r>
            <a:r>
              <a:rPr lang="en-US" dirty="0">
                <a:latin typeface="+mj-lt"/>
              </a:rPr>
              <a:t>ατικά: </a:t>
            </a:r>
            <a:r>
              <a:rPr lang="el-GR" dirty="0">
                <a:latin typeface="+mj-lt"/>
              </a:rPr>
              <a:t> </a:t>
            </a:r>
            <a:r>
              <a:rPr lang="en-US" dirty="0">
                <a:latin typeface="+mj-lt"/>
              </a:rPr>
              <a:t>42% </a:t>
            </a:r>
            <a:endParaRPr lang="el-GR" dirty="0">
              <a:latin typeface="+mj-lt"/>
            </a:endParaRPr>
          </a:p>
          <a:p>
            <a:pPr lvl="2"/>
            <a:r>
              <a:rPr lang="en-US" dirty="0">
                <a:latin typeface="+mj-lt"/>
              </a:rPr>
              <a:t>Κατα</a:t>
            </a:r>
            <a:r>
              <a:rPr lang="en-US" dirty="0" err="1">
                <a:latin typeface="+mj-lt"/>
              </a:rPr>
              <a:t>νόηση</a:t>
            </a:r>
            <a:r>
              <a:rPr lang="en-US" dirty="0">
                <a:latin typeface="+mj-lt"/>
              </a:rPr>
              <a:t> </a:t>
            </a:r>
            <a:r>
              <a:rPr lang="en-US" dirty="0" err="1">
                <a:latin typeface="+mj-lt"/>
              </a:rPr>
              <a:t>Κειμένου</a:t>
            </a:r>
            <a:r>
              <a:rPr lang="en-US" dirty="0">
                <a:latin typeface="+mj-lt"/>
              </a:rPr>
              <a:t>:</a:t>
            </a:r>
            <a:r>
              <a:rPr lang="el-GR" dirty="0">
                <a:latin typeface="+mj-lt"/>
              </a:rPr>
              <a:t> </a:t>
            </a:r>
            <a:r>
              <a:rPr lang="en-US" dirty="0">
                <a:latin typeface="+mj-lt"/>
              </a:rPr>
              <a:t>35%</a:t>
            </a:r>
            <a:endParaRPr lang="el-GR" dirty="0">
              <a:latin typeface="+mj-lt"/>
            </a:endParaRPr>
          </a:p>
          <a:p>
            <a:pPr lvl="1"/>
            <a:r>
              <a:rPr lang="el-GR" dirty="0">
                <a:latin typeface="+mj-lt"/>
              </a:rPr>
              <a:t>Π</a:t>
            </a:r>
            <a:r>
              <a:rPr lang="en-US" dirty="0" err="1">
                <a:latin typeface="+mj-lt"/>
              </a:rPr>
              <a:t>ολύ</a:t>
            </a:r>
            <a:r>
              <a:rPr lang="en-US" dirty="0">
                <a:latin typeface="+mj-lt"/>
              </a:rPr>
              <a:t> </a:t>
            </a:r>
            <a:r>
              <a:rPr lang="en-US" dirty="0" err="1">
                <a:latin typeface="+mj-lt"/>
              </a:rPr>
              <a:t>μικρή</a:t>
            </a:r>
            <a:r>
              <a:rPr lang="en-US" dirty="0">
                <a:latin typeface="+mj-lt"/>
              </a:rPr>
              <a:t> πα</a:t>
            </a:r>
            <a:r>
              <a:rPr lang="en-US" dirty="0" err="1">
                <a:latin typeface="+mj-lt"/>
              </a:rPr>
              <a:t>ρουσί</a:t>
            </a:r>
            <a:r>
              <a:rPr lang="en-US" dirty="0">
                <a:latin typeface="+mj-lt"/>
              </a:rPr>
              <a:t>α μαθητών με ανώτερες γνωστικές δεξιότητες που να τους κατατάσσουν στα Επίπεδα 5 και 6 </a:t>
            </a:r>
            <a:endParaRPr lang="el-GR" dirty="0">
              <a:latin typeface="+mj-lt"/>
            </a:endParaRPr>
          </a:p>
          <a:p>
            <a:pPr lvl="2"/>
            <a:r>
              <a:rPr lang="en-US" dirty="0" err="1">
                <a:latin typeface="+mj-lt"/>
              </a:rPr>
              <a:t>Φυσικές</a:t>
            </a:r>
            <a:r>
              <a:rPr lang="en-US" dirty="0">
                <a:latin typeface="+mj-lt"/>
              </a:rPr>
              <a:t> Επ</a:t>
            </a:r>
            <a:r>
              <a:rPr lang="en-US" dirty="0" err="1">
                <a:latin typeface="+mj-lt"/>
              </a:rPr>
              <a:t>ιστήμες</a:t>
            </a:r>
            <a:r>
              <a:rPr lang="en-US" dirty="0">
                <a:latin typeface="+mj-lt"/>
              </a:rPr>
              <a:t>: 1,6% </a:t>
            </a:r>
            <a:endParaRPr lang="el-GR" dirty="0">
              <a:latin typeface="+mj-lt"/>
            </a:endParaRPr>
          </a:p>
          <a:p>
            <a:pPr lvl="2"/>
            <a:r>
              <a:rPr lang="en-US" dirty="0">
                <a:latin typeface="+mj-lt"/>
              </a:rPr>
              <a:t>Μα</a:t>
            </a:r>
            <a:r>
              <a:rPr lang="en-US" dirty="0" err="1">
                <a:latin typeface="+mj-lt"/>
              </a:rPr>
              <a:t>θημ</a:t>
            </a:r>
            <a:r>
              <a:rPr lang="en-US" dirty="0">
                <a:latin typeface="+mj-lt"/>
              </a:rPr>
              <a:t>ατικά: 3,2% </a:t>
            </a:r>
            <a:endParaRPr lang="el-GR" dirty="0">
              <a:latin typeface="+mj-lt"/>
            </a:endParaRPr>
          </a:p>
          <a:p>
            <a:pPr lvl="2"/>
            <a:r>
              <a:rPr lang="en-US" dirty="0">
                <a:latin typeface="+mj-lt"/>
              </a:rPr>
              <a:t>Κατα</a:t>
            </a:r>
            <a:r>
              <a:rPr lang="en-US" dirty="0" err="1">
                <a:latin typeface="+mj-lt"/>
              </a:rPr>
              <a:t>νόηση</a:t>
            </a:r>
            <a:r>
              <a:rPr lang="en-US" dirty="0">
                <a:latin typeface="+mj-lt"/>
              </a:rPr>
              <a:t> </a:t>
            </a:r>
            <a:r>
              <a:rPr lang="en-US" dirty="0" err="1">
                <a:latin typeface="+mj-lt"/>
              </a:rPr>
              <a:t>Κειμένου</a:t>
            </a:r>
            <a:r>
              <a:rPr lang="en-US" dirty="0">
                <a:latin typeface="+mj-lt"/>
              </a:rPr>
              <a:t>: 3% </a:t>
            </a:r>
            <a:endParaRPr lang="el-GR" dirty="0">
              <a:latin typeface="+mj-lt"/>
            </a:endParaRPr>
          </a:p>
          <a:p>
            <a:endParaRPr lang="en-US" dirty="0">
              <a:latin typeface="+mj-lt"/>
            </a:endParaRPr>
          </a:p>
        </p:txBody>
      </p:sp>
    </p:spTree>
    <p:extLst>
      <p:ext uri="{BB962C8B-B14F-4D97-AF65-F5344CB8AC3E}">
        <p14:creationId xmlns:p14="http://schemas.microsoft.com/office/powerpoint/2010/main" val="1074672179"/>
      </p:ext>
    </p:extLst>
  </p:cSld>
  <p:clrMapOvr>
    <a:masterClrMapping/>
  </p:clrMapOvr>
  <p:transition spd="slow">
    <p:wip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a:t>II. </a:t>
            </a:r>
            <a:r>
              <a:rPr lang="el-GR" dirty="0"/>
              <a:t>Σημασία της συμμετοχής της Κύπρου</a:t>
            </a:r>
          </a:p>
        </p:txBody>
      </p:sp>
      <p:sp>
        <p:nvSpPr>
          <p:cNvPr id="6" name="Subtitle 5"/>
          <p:cNvSpPr>
            <a:spLocks noGrp="1"/>
          </p:cNvSpPr>
          <p:nvPr>
            <p:ph type="subTitle" idx="1"/>
          </p:nvPr>
        </p:nvSpPr>
        <p:spPr>
          <a:xfrm>
            <a:off x="-951250" y="7643944"/>
            <a:ext cx="15419291" cy="1752600"/>
          </a:xfrm>
        </p:spPr>
        <p:txBody>
          <a:bodyPr/>
          <a:lstStyle/>
          <a:p>
            <a:endParaRPr lang="en-US" dirty="0"/>
          </a:p>
        </p:txBody>
      </p:sp>
      <p:pic>
        <p:nvPicPr>
          <p:cNvPr id="3074" name="Picture 2" descr="Image result for pisa 201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6296" y="3507646"/>
            <a:ext cx="6768752" cy="19145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217565"/>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p:cNvPr>
          <p:cNvSpPr>
            <a:spLocks noGrp="1"/>
          </p:cNvSpPr>
          <p:nvPr>
            <p:ph idx="1"/>
          </p:nvPr>
        </p:nvSpPr>
        <p:spPr>
          <a:xfrm>
            <a:off x="-108521" y="1916832"/>
            <a:ext cx="9121277" cy="3932238"/>
          </a:xfrm>
        </p:spPr>
        <p:txBody>
          <a:bodyPr rtlCol="0">
            <a:normAutofit/>
          </a:bodyPr>
          <a:lstStyle/>
          <a:p>
            <a:pPr lvl="1" indent="-182880" eaLnBrk="1" fontAlgn="auto" hangingPunct="1">
              <a:spcAft>
                <a:spcPts val="0"/>
              </a:spcAft>
              <a:buClr>
                <a:schemeClr val="tx1">
                  <a:lumMod val="85000"/>
                  <a:lumOff val="15000"/>
                </a:schemeClr>
              </a:buClr>
              <a:defRPr/>
            </a:pPr>
            <a:r>
              <a:rPr lang="el-GR" sz="2000" b="1" dirty="0">
                <a:latin typeface="+mj-lt"/>
              </a:rPr>
              <a:t>Για </a:t>
            </a:r>
            <a:r>
              <a:rPr lang="el-GR" sz="2000" dirty="0">
                <a:latin typeface="+mj-lt"/>
              </a:rPr>
              <a:t>προσωπική ανάπτυξη, συμμετοχή στην οικονομία και την </a:t>
            </a:r>
            <a:r>
              <a:rPr lang="el-GR" sz="2000" dirty="0" err="1">
                <a:latin typeface="+mj-lt"/>
              </a:rPr>
              <a:t>πολιτότητα</a:t>
            </a:r>
            <a:r>
              <a:rPr lang="el-GR" sz="2000" dirty="0">
                <a:latin typeface="+mj-lt"/>
              </a:rPr>
              <a:t> (</a:t>
            </a:r>
            <a:r>
              <a:rPr lang="en-US" sz="2000" dirty="0" err="1">
                <a:latin typeface="+mj-lt"/>
              </a:rPr>
              <a:t>Schleichter</a:t>
            </a:r>
            <a:r>
              <a:rPr lang="el-GR" sz="2000" dirty="0">
                <a:latin typeface="+mj-lt"/>
              </a:rPr>
              <a:t>, 2009). </a:t>
            </a:r>
          </a:p>
          <a:p>
            <a:pPr lvl="1" indent="-182880" eaLnBrk="1" fontAlgn="auto" hangingPunct="1">
              <a:spcAft>
                <a:spcPts val="0"/>
              </a:spcAft>
              <a:buClr>
                <a:schemeClr val="tx1">
                  <a:lumMod val="85000"/>
                  <a:lumOff val="15000"/>
                </a:schemeClr>
              </a:buClr>
              <a:defRPr/>
            </a:pPr>
            <a:r>
              <a:rPr lang="el-GR" sz="2000" b="1" dirty="0">
                <a:latin typeface="+mj-lt"/>
              </a:rPr>
              <a:t>Για εφαρμογή </a:t>
            </a:r>
            <a:r>
              <a:rPr lang="el-GR" sz="2000" dirty="0">
                <a:latin typeface="+mj-lt"/>
              </a:rPr>
              <a:t>σε διαφορετικά πλαίσια, με προσεγγίσεις </a:t>
            </a:r>
            <a:r>
              <a:rPr lang="el-GR" sz="2000" b="1" dirty="0">
                <a:latin typeface="+mj-lt"/>
              </a:rPr>
              <a:t>«</a:t>
            </a:r>
            <a:r>
              <a:rPr lang="el-GR" sz="2000" b="1" dirty="0" err="1">
                <a:latin typeface="+mj-lt"/>
              </a:rPr>
              <a:t>εκτεν</a:t>
            </a:r>
            <a:r>
              <a:rPr lang="en-GB" sz="2000" b="1" dirty="0">
                <a:latin typeface="+mj-lt"/>
              </a:rPr>
              <a:t>o</a:t>
            </a:r>
            <a:r>
              <a:rPr lang="el-GR" sz="2000" b="1" dirty="0" err="1">
                <a:latin typeface="+mj-lt"/>
              </a:rPr>
              <a:t>ύς</a:t>
            </a:r>
            <a:r>
              <a:rPr lang="el-GR" sz="2000" b="1" dirty="0">
                <a:latin typeface="+mj-lt"/>
              </a:rPr>
              <a:t> </a:t>
            </a:r>
            <a:r>
              <a:rPr lang="el-GR" sz="2000" b="1" dirty="0" err="1">
                <a:latin typeface="+mj-lt"/>
              </a:rPr>
              <a:t>γραμματισμού</a:t>
            </a:r>
            <a:r>
              <a:rPr lang="el-GR" sz="2000" b="1" dirty="0">
                <a:latin typeface="+mj-lt"/>
              </a:rPr>
              <a:t>»</a:t>
            </a:r>
            <a:r>
              <a:rPr lang="el-GR" sz="2000" dirty="0">
                <a:latin typeface="+mj-lt"/>
              </a:rPr>
              <a:t> </a:t>
            </a:r>
            <a:r>
              <a:rPr lang="en-US" sz="2000" dirty="0">
                <a:latin typeface="+mj-lt"/>
              </a:rPr>
              <a:t>(Wray, 2013).  </a:t>
            </a:r>
            <a:endParaRPr lang="el-GR" sz="2000" dirty="0">
              <a:latin typeface="+mj-lt"/>
            </a:endParaRPr>
          </a:p>
          <a:p>
            <a:pPr marL="274320" lvl="1" indent="0" eaLnBrk="1" fontAlgn="auto" hangingPunct="1">
              <a:spcAft>
                <a:spcPts val="0"/>
              </a:spcAft>
              <a:buClr>
                <a:schemeClr val="tx1">
                  <a:lumMod val="85000"/>
                  <a:lumOff val="15000"/>
                </a:schemeClr>
              </a:buClr>
              <a:buFont typeface="Garamond" panose="02020404030301010803" pitchFamily="18" charset="0"/>
              <a:buNone/>
              <a:defRPr/>
            </a:pPr>
            <a:endParaRPr lang="el-GR" sz="2000" dirty="0"/>
          </a:p>
          <a:p>
            <a:pPr marL="182880" indent="-182880" eaLnBrk="1" fontAlgn="auto" hangingPunct="1">
              <a:spcAft>
                <a:spcPts val="0"/>
              </a:spcAft>
              <a:buClr>
                <a:schemeClr val="tx1">
                  <a:lumMod val="85000"/>
                  <a:lumOff val="15000"/>
                </a:schemeClr>
              </a:buClr>
              <a:defRPr/>
            </a:pPr>
            <a:endParaRPr lang="en-GB" sz="2000" dirty="0"/>
          </a:p>
        </p:txBody>
      </p:sp>
      <p:sp>
        <p:nvSpPr>
          <p:cNvPr id="16387" name="AutoShape 2" descr="Image result for oecd"/>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defTabSz="457200" eaLnBrk="0" fontAlgn="base" hangingPunct="0">
              <a:spcBef>
                <a:spcPct val="0"/>
              </a:spcBef>
              <a:spcAft>
                <a:spcPct val="0"/>
              </a:spcAft>
              <a:defRPr>
                <a:solidFill>
                  <a:schemeClr val="tx1"/>
                </a:solidFill>
                <a:latin typeface="Century Gothic" panose="020B0502020202020204" pitchFamily="34" charset="0"/>
              </a:defRPr>
            </a:lvl6pPr>
            <a:lvl7pPr marL="2971800" indent="-228600" defTabSz="457200" eaLnBrk="0" fontAlgn="base" hangingPunct="0">
              <a:spcBef>
                <a:spcPct val="0"/>
              </a:spcBef>
              <a:spcAft>
                <a:spcPct val="0"/>
              </a:spcAft>
              <a:defRPr>
                <a:solidFill>
                  <a:schemeClr val="tx1"/>
                </a:solidFill>
                <a:latin typeface="Century Gothic" panose="020B0502020202020204" pitchFamily="34" charset="0"/>
              </a:defRPr>
            </a:lvl7pPr>
            <a:lvl8pPr marL="3429000" indent="-228600" defTabSz="457200" eaLnBrk="0" fontAlgn="base" hangingPunct="0">
              <a:spcBef>
                <a:spcPct val="0"/>
              </a:spcBef>
              <a:spcAft>
                <a:spcPct val="0"/>
              </a:spcAft>
              <a:defRPr>
                <a:solidFill>
                  <a:schemeClr val="tx1"/>
                </a:solidFill>
                <a:latin typeface="Century Gothic" panose="020B0502020202020204" pitchFamily="34" charset="0"/>
              </a:defRPr>
            </a:lvl8pPr>
            <a:lvl9pPr marL="3886200" indent="-228600" defTabSz="457200" eaLnBrk="0" fontAlgn="base" hangingPunct="0">
              <a:spcBef>
                <a:spcPct val="0"/>
              </a:spcBef>
              <a:spcAft>
                <a:spcPct val="0"/>
              </a:spcAft>
              <a:defRPr>
                <a:solidFill>
                  <a:schemeClr val="tx1"/>
                </a:solidFill>
                <a:latin typeface="Century Gothic" panose="020B0502020202020204" pitchFamily="34" charset="0"/>
              </a:defRPr>
            </a:lvl9pPr>
          </a:lstStyle>
          <a:p>
            <a:pPr eaLnBrk="1" hangingPunct="1"/>
            <a:endParaRPr lang="en-GB" altLang="en-US"/>
          </a:p>
        </p:txBody>
      </p:sp>
      <p:sp>
        <p:nvSpPr>
          <p:cNvPr id="16389" name="Title 1"/>
          <p:cNvSpPr txBox="1">
            <a:spLocks noChangeArrowheads="1"/>
          </p:cNvSpPr>
          <p:nvPr/>
        </p:nvSpPr>
        <p:spPr bwMode="auto">
          <a:xfrm>
            <a:off x="884238" y="733425"/>
            <a:ext cx="7680325"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entury Gothic" panose="020B0502020202020204" pitchFamily="34" charset="0"/>
              </a:defRPr>
            </a:lvl1pPr>
            <a:lvl2pPr marL="742950" indent="-285750">
              <a:defRPr>
                <a:solidFill>
                  <a:schemeClr val="tx1"/>
                </a:solidFill>
                <a:latin typeface="Century Gothic" panose="020B0502020202020204" pitchFamily="34" charset="0"/>
              </a:defRPr>
            </a:lvl2pPr>
            <a:lvl3pPr marL="1143000" indent="-228600">
              <a:defRPr>
                <a:solidFill>
                  <a:schemeClr val="tx1"/>
                </a:solidFill>
                <a:latin typeface="Century Gothic" panose="020B0502020202020204" pitchFamily="34" charset="0"/>
              </a:defRPr>
            </a:lvl3pPr>
            <a:lvl4pPr marL="1600200" indent="-228600">
              <a:defRPr>
                <a:solidFill>
                  <a:schemeClr val="tx1"/>
                </a:solidFill>
                <a:latin typeface="Century Gothic" panose="020B0502020202020204" pitchFamily="34" charset="0"/>
              </a:defRPr>
            </a:lvl4pPr>
            <a:lvl5pPr marL="2057400" indent="-228600">
              <a:defRPr>
                <a:solidFill>
                  <a:schemeClr val="tx1"/>
                </a:solidFill>
                <a:latin typeface="Century Gothic" panose="020B0502020202020204" pitchFamily="34" charset="0"/>
              </a:defRPr>
            </a:lvl5pPr>
            <a:lvl6pPr marL="2514600" indent="-228600" eaLnBrk="0" fontAlgn="base" hangingPunct="0">
              <a:spcBef>
                <a:spcPct val="0"/>
              </a:spcBef>
              <a:spcAft>
                <a:spcPct val="0"/>
              </a:spcAft>
              <a:defRPr>
                <a:solidFill>
                  <a:schemeClr val="tx1"/>
                </a:solidFill>
                <a:latin typeface="Century Gothic" panose="020B0502020202020204" pitchFamily="34" charset="0"/>
              </a:defRPr>
            </a:lvl6pPr>
            <a:lvl7pPr marL="2971800" indent="-228600" eaLnBrk="0" fontAlgn="base" hangingPunct="0">
              <a:spcBef>
                <a:spcPct val="0"/>
              </a:spcBef>
              <a:spcAft>
                <a:spcPct val="0"/>
              </a:spcAft>
              <a:defRPr>
                <a:solidFill>
                  <a:schemeClr val="tx1"/>
                </a:solidFill>
                <a:latin typeface="Century Gothic" panose="020B0502020202020204" pitchFamily="34" charset="0"/>
              </a:defRPr>
            </a:lvl7pPr>
            <a:lvl8pPr marL="3429000" indent="-228600" eaLnBrk="0" fontAlgn="base" hangingPunct="0">
              <a:spcBef>
                <a:spcPct val="0"/>
              </a:spcBef>
              <a:spcAft>
                <a:spcPct val="0"/>
              </a:spcAft>
              <a:defRPr>
                <a:solidFill>
                  <a:schemeClr val="tx1"/>
                </a:solidFill>
                <a:latin typeface="Century Gothic" panose="020B0502020202020204" pitchFamily="34" charset="0"/>
              </a:defRPr>
            </a:lvl8pPr>
            <a:lvl9pPr marL="3886200" indent="-228600" eaLnBrk="0" fontAlgn="base" hangingPunct="0">
              <a:spcBef>
                <a:spcPct val="0"/>
              </a:spcBef>
              <a:spcAft>
                <a:spcPct val="0"/>
              </a:spcAft>
              <a:defRPr>
                <a:solidFill>
                  <a:schemeClr val="tx1"/>
                </a:solidFill>
                <a:latin typeface="Century Gothic" panose="020B0502020202020204" pitchFamily="34" charset="0"/>
              </a:defRPr>
            </a:lvl9pPr>
          </a:lstStyle>
          <a:p>
            <a:pPr algn="ctr" defTabSz="914400" eaLnBrk="1" hangingPunct="1">
              <a:lnSpc>
                <a:spcPct val="90000"/>
              </a:lnSpc>
            </a:pPr>
            <a:r>
              <a:rPr lang="el-GR" altLang="en-US" sz="4000" dirty="0">
                <a:solidFill>
                  <a:srgbClr val="262626"/>
                </a:solidFill>
                <a:latin typeface="Calibri" panose="020F0502020204030204" pitchFamily="34" charset="0"/>
              </a:rPr>
              <a:t>Εστίαση: Δεξιότητες</a:t>
            </a:r>
            <a:endParaRPr lang="en-GB" altLang="en-US" sz="4000" dirty="0">
              <a:solidFill>
                <a:srgbClr val="262626"/>
              </a:solidFill>
              <a:latin typeface="Calibri" panose="020F0502020204030204" pitchFamily="34" charset="0"/>
            </a:endParaRPr>
          </a:p>
        </p:txBody>
      </p:sp>
      <p:sp>
        <p:nvSpPr>
          <p:cNvPr id="6" name="Content Placeholder 5"/>
          <p:cNvSpPr txBox="1">
            <a:spLocks/>
          </p:cNvSpPr>
          <p:nvPr/>
        </p:nvSpPr>
        <p:spPr>
          <a:xfrm>
            <a:off x="251568" y="3288432"/>
            <a:ext cx="8401097" cy="3813236"/>
          </a:xfrm>
          <a:prstGeom prst="rect">
            <a:avLst/>
          </a:prstGeom>
        </p:spPr>
        <p:txBody>
          <a:bodyPr vert="horz">
            <a:normAutofit/>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indent="-182880" fontAlgn="auto">
              <a:spcAft>
                <a:spcPts val="0"/>
              </a:spcAft>
              <a:buClr>
                <a:schemeClr val="tx1">
                  <a:lumMod val="85000"/>
                  <a:lumOff val="15000"/>
                </a:schemeClr>
              </a:buClr>
              <a:defRPr/>
            </a:pPr>
            <a:r>
              <a:rPr lang="el-GR" sz="2000" b="1" dirty="0">
                <a:latin typeface="+mj-lt"/>
              </a:rPr>
              <a:t>Επίπεδα </a:t>
            </a:r>
            <a:r>
              <a:rPr lang="el-GR" sz="2000" dirty="0">
                <a:latin typeface="+mj-lt"/>
              </a:rPr>
              <a:t>των βασικών δεξιοτήτων των 15χρονων, οι οποίες: </a:t>
            </a:r>
          </a:p>
          <a:p>
            <a:pPr algn="just" fontAlgn="auto">
              <a:spcAft>
                <a:spcPts val="0"/>
              </a:spcAft>
              <a:buClr>
                <a:schemeClr val="accent5"/>
              </a:buClr>
              <a:buFont typeface="Wingdings" panose="05000000000000000000" pitchFamily="2" charset="2"/>
              <a:buChar char="ü"/>
            </a:pPr>
            <a:r>
              <a:rPr lang="el-GR" sz="1800" dirty="0">
                <a:latin typeface="+mj-lt"/>
              </a:rPr>
              <a:t>είναι απαραίτητες για την </a:t>
            </a:r>
            <a:r>
              <a:rPr lang="el-GR" sz="1800" b="1" dirty="0">
                <a:latin typeface="+mj-lt"/>
              </a:rPr>
              <a:t>αντιμετώπιση των προκλήσεων</a:t>
            </a:r>
            <a:r>
              <a:rPr lang="el-GR" sz="1800" dirty="0">
                <a:latin typeface="+mj-lt"/>
              </a:rPr>
              <a:t> στην καθημερινή τους ζωή</a:t>
            </a:r>
          </a:p>
          <a:p>
            <a:pPr marL="342900" lvl="1" indent="-342900" algn="just" fontAlgn="auto">
              <a:spcAft>
                <a:spcPts val="0"/>
              </a:spcAft>
              <a:buClr>
                <a:schemeClr val="accent5"/>
              </a:buClr>
              <a:buSzPct val="95000"/>
              <a:buFont typeface="Wingdings" panose="05000000000000000000" pitchFamily="2" charset="2"/>
              <a:buChar char="ü"/>
            </a:pPr>
            <a:r>
              <a:rPr lang="el-GR" sz="1800" dirty="0">
                <a:latin typeface="+mj-lt"/>
              </a:rPr>
              <a:t>βοηθούν στην </a:t>
            </a:r>
            <a:r>
              <a:rPr lang="el-GR" sz="1800" b="1" dirty="0">
                <a:latin typeface="+mj-lt"/>
              </a:rPr>
              <a:t>πλήρη ένταξη </a:t>
            </a:r>
            <a:r>
              <a:rPr lang="el-GR" sz="1800" dirty="0">
                <a:latin typeface="+mj-lt"/>
              </a:rPr>
              <a:t>και την </a:t>
            </a:r>
            <a:r>
              <a:rPr lang="el-GR" sz="1800" b="1" dirty="0">
                <a:latin typeface="+mj-lt"/>
              </a:rPr>
              <a:t>ενεργό συμμετοχή </a:t>
            </a:r>
            <a:r>
              <a:rPr lang="el-GR" sz="1800" dirty="0">
                <a:latin typeface="+mj-lt"/>
              </a:rPr>
              <a:t>στις σύγχρονες κοινωνίες</a:t>
            </a:r>
          </a:p>
          <a:p>
            <a:pPr marL="342900" lvl="1" indent="-342900" algn="just" fontAlgn="auto">
              <a:spcAft>
                <a:spcPts val="0"/>
              </a:spcAft>
              <a:buClr>
                <a:schemeClr val="accent5"/>
              </a:buClr>
              <a:buSzPct val="95000"/>
              <a:buFont typeface="Wingdings" panose="05000000000000000000" pitchFamily="2" charset="2"/>
              <a:buChar char="ü"/>
            </a:pPr>
            <a:r>
              <a:rPr lang="el-GR" sz="1800" dirty="0">
                <a:latin typeface="+mj-lt"/>
              </a:rPr>
              <a:t>στηρίζουν την </a:t>
            </a:r>
            <a:r>
              <a:rPr lang="el-GR" sz="1800" b="1" dirty="0">
                <a:latin typeface="+mj-lt"/>
              </a:rPr>
              <a:t>προσωπική</a:t>
            </a:r>
            <a:r>
              <a:rPr lang="el-GR" sz="1800" dirty="0">
                <a:latin typeface="+mj-lt"/>
              </a:rPr>
              <a:t> και </a:t>
            </a:r>
            <a:r>
              <a:rPr lang="el-GR" sz="1800" b="1" dirty="0">
                <a:latin typeface="+mj-lt"/>
              </a:rPr>
              <a:t>κοινωνική</a:t>
            </a:r>
            <a:r>
              <a:rPr lang="el-GR" sz="1800" dirty="0">
                <a:latin typeface="+mj-lt"/>
              </a:rPr>
              <a:t> επιτυχία</a:t>
            </a:r>
          </a:p>
          <a:p>
            <a:pPr marL="0" lvl="1" indent="0" algn="just" fontAlgn="auto">
              <a:spcAft>
                <a:spcPts val="0"/>
              </a:spcAft>
              <a:buClr>
                <a:schemeClr val="accent5"/>
              </a:buClr>
              <a:buSzPct val="95000"/>
              <a:buFont typeface="Wingdings 2"/>
              <a:buNone/>
            </a:pPr>
            <a:endParaRPr lang="el-GR" sz="1800" dirty="0">
              <a:latin typeface="+mj-lt"/>
            </a:endParaRPr>
          </a:p>
          <a:p>
            <a:pPr marL="0" indent="0" algn="ctr" fontAlgn="auto">
              <a:spcAft>
                <a:spcPts val="0"/>
              </a:spcAft>
              <a:buFont typeface="Wingdings 2"/>
              <a:buNone/>
            </a:pPr>
            <a:r>
              <a:rPr lang="el-GR" sz="1800" b="1" dirty="0">
                <a:latin typeface="+mj-lt"/>
              </a:rPr>
              <a:t>Οι σύγχρονες οικονομίες αμείβουν τα άτομα όχι μόνο για όσα γνωρίζουν</a:t>
            </a:r>
            <a:r>
              <a:rPr lang="en-US" sz="1800" b="1" dirty="0">
                <a:latin typeface="+mj-lt"/>
              </a:rPr>
              <a:t>,</a:t>
            </a:r>
            <a:r>
              <a:rPr lang="el-GR" sz="1800" b="1" dirty="0">
                <a:latin typeface="+mj-lt"/>
              </a:rPr>
              <a:t> αλλά </a:t>
            </a:r>
            <a:r>
              <a:rPr lang="el-GR" sz="1800" b="1" dirty="0">
                <a:solidFill>
                  <a:srgbClr val="FFC000"/>
                </a:solidFill>
                <a:latin typeface="+mj-lt"/>
              </a:rPr>
              <a:t>και για το τι μπορούν να κάνουν με αυτά που γνωρίζουν.</a:t>
            </a:r>
          </a:p>
          <a:p>
            <a:pPr marL="393192" lvl="1" indent="0" algn="just" fontAlgn="auto">
              <a:spcAft>
                <a:spcPts val="0"/>
              </a:spcAft>
              <a:buNone/>
            </a:pPr>
            <a:endParaRPr lang="el-GR" dirty="0">
              <a:latin typeface="+mj-lt"/>
            </a:endParaRPr>
          </a:p>
          <a:p>
            <a:pPr marL="1520825" lvl="1" indent="-355600" fontAlgn="auto">
              <a:spcAft>
                <a:spcPts val="0"/>
              </a:spcAft>
              <a:buClr>
                <a:schemeClr val="accent3"/>
              </a:buClr>
              <a:buFont typeface="Wingdings" panose="05000000000000000000" pitchFamily="2" charset="2"/>
              <a:buChar char="§"/>
            </a:pPr>
            <a:endParaRPr lang="el-GR" b="1" dirty="0">
              <a:solidFill>
                <a:schemeClr val="accent3"/>
              </a:solidFill>
              <a:effectLst>
                <a:outerShdw blurRad="38100" dist="38100" dir="2700000" algn="tl">
                  <a:srgbClr val="000000">
                    <a:alpha val="43137"/>
                  </a:srgbClr>
                </a:outerShdw>
              </a:effectLst>
              <a:latin typeface="+mj-lt"/>
            </a:endParaRPr>
          </a:p>
          <a:p>
            <a:pPr marL="1165225" lvl="1" indent="0" fontAlgn="auto">
              <a:spcAft>
                <a:spcPts val="0"/>
              </a:spcAft>
              <a:buClr>
                <a:schemeClr val="accent3"/>
              </a:buClr>
              <a:buFont typeface="Wingdings 2"/>
              <a:buNone/>
            </a:pPr>
            <a:endParaRPr lang="el-GR" dirty="0">
              <a:latin typeface="+mj-lt"/>
            </a:endParaRPr>
          </a:p>
          <a:p>
            <a:pPr fontAlgn="auto">
              <a:spcAft>
                <a:spcPts val="0"/>
              </a:spcAft>
            </a:pPr>
            <a:endParaRPr lang="en-US" sz="2400" dirty="0">
              <a:latin typeface="+mj-lt"/>
            </a:endParaRPr>
          </a:p>
        </p:txBody>
      </p:sp>
    </p:spTree>
    <p:extLst>
      <p:ext uri="{BB962C8B-B14F-4D97-AF65-F5344CB8AC3E}">
        <p14:creationId xmlns:p14="http://schemas.microsoft.com/office/powerpoint/2010/main" val="2876956666"/>
      </p:ext>
    </p:extLst>
  </p:cSld>
  <p:clrMapOvr>
    <a:masterClrMapping/>
  </p:clrMapOvr>
  <p:transition spd="slow">
    <p:wip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468880"/>
            <a:ext cx="8229600" cy="4389120"/>
          </a:xfrm>
        </p:spPr>
        <p:txBody>
          <a:bodyPr/>
          <a:lstStyle/>
          <a:p>
            <a:pPr fontAlgn="base"/>
            <a:r>
              <a:rPr lang="el-GR" dirty="0">
                <a:latin typeface="+mj-lt"/>
              </a:rPr>
              <a:t>Η ανταγωνιστικότητα της κάθε χώρας και οι ατομικές προοπτικές εργασίας επηρεάζονται σε μεγάλο βαθμό από αυτό που συμβαίνει σε άλλες χώρες</a:t>
            </a:r>
          </a:p>
          <a:p>
            <a:pPr fontAlgn="base"/>
            <a:r>
              <a:rPr lang="el-GR" dirty="0">
                <a:latin typeface="+mj-lt"/>
              </a:rPr>
              <a:t>Σε μια παγκόσμια οικονομία η βελτίωση βάσει εθνικών προτύπων δεν αποτελεί μέτρο επιτυχίας </a:t>
            </a:r>
            <a:r>
              <a:rPr lang="el-GR" dirty="0">
                <a:latin typeface="+mj-lt"/>
                <a:sym typeface="Wingdings" panose="05000000000000000000" pitchFamily="2" charset="2"/>
              </a:rPr>
              <a:t>                        ο ανταγωνισμός είναι παγκόσμιος</a:t>
            </a:r>
          </a:p>
          <a:p>
            <a:pPr fontAlgn="base"/>
            <a:r>
              <a:rPr lang="el-GR" dirty="0">
                <a:latin typeface="+mj-lt"/>
                <a:sym typeface="Wingdings" panose="05000000000000000000" pitchFamily="2" charset="2"/>
              </a:rPr>
              <a:t>Είναι σημαντική η γνώση τού πόσο καλά προετοιμασμένοι είναι μαθητές μας για τις συνθήκες της παγκόσμιας οικονομίας </a:t>
            </a:r>
            <a:endParaRPr lang="en-US" dirty="0">
              <a:latin typeface="+mj-lt"/>
            </a:endParaRPr>
          </a:p>
        </p:txBody>
      </p:sp>
      <p:sp>
        <p:nvSpPr>
          <p:cNvPr id="4" name="Title 1">
            <a:extLst>
              <a:ext uri="{FF2B5EF4-FFF2-40B4-BE49-F238E27FC236}">
                <a16:creationId xmlns:a16="http://schemas.microsoft.com/office/drawing/2014/main" id="{3F8FECE4-4184-4CFC-A3A6-B463AEBEC07A}"/>
              </a:ext>
            </a:extLst>
          </p:cNvPr>
          <p:cNvSpPr>
            <a:spLocks noGrp="1"/>
          </p:cNvSpPr>
          <p:nvPr>
            <p:ph type="title"/>
          </p:nvPr>
        </p:nvSpPr>
        <p:spPr>
          <a:xfrm>
            <a:off x="457200" y="1268760"/>
            <a:ext cx="8579296" cy="1143000"/>
          </a:xfrm>
        </p:spPr>
        <p:txBody>
          <a:bodyPr>
            <a:noAutofit/>
          </a:bodyPr>
          <a:lstStyle/>
          <a:p>
            <a:r>
              <a:rPr lang="el-GR" sz="3800" b="1" dirty="0"/>
              <a:t>Διεθνές επίπεδο </a:t>
            </a:r>
            <a:endParaRPr lang="en-US" sz="3800" b="1" dirty="0"/>
          </a:p>
        </p:txBody>
      </p:sp>
    </p:spTree>
    <p:extLst>
      <p:ext uri="{BB962C8B-B14F-4D97-AF65-F5344CB8AC3E}">
        <p14:creationId xmlns:p14="http://schemas.microsoft.com/office/powerpoint/2010/main" val="3448647326"/>
      </p:ext>
    </p:extLst>
  </p:cSld>
  <p:clrMapOvr>
    <a:masterClrMapping/>
  </p:clrMapOvr>
  <p:transition spd="slow">
    <p:wip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8FECE4-4184-4CFC-A3A6-B463AEBEC07A}"/>
              </a:ext>
            </a:extLst>
          </p:cNvPr>
          <p:cNvSpPr>
            <a:spLocks noGrp="1"/>
          </p:cNvSpPr>
          <p:nvPr>
            <p:ph type="title"/>
          </p:nvPr>
        </p:nvSpPr>
        <p:spPr>
          <a:xfrm>
            <a:off x="457200" y="1268760"/>
            <a:ext cx="8579296" cy="1143000"/>
          </a:xfrm>
        </p:spPr>
        <p:txBody>
          <a:bodyPr>
            <a:noAutofit/>
          </a:bodyPr>
          <a:lstStyle/>
          <a:p>
            <a:r>
              <a:rPr lang="el-GR" sz="3800" b="1" dirty="0"/>
              <a:t>Εθνικό επίπεδο</a:t>
            </a:r>
            <a:endParaRPr lang="en-US" sz="3800" b="1" dirty="0"/>
          </a:p>
        </p:txBody>
      </p:sp>
      <p:sp>
        <p:nvSpPr>
          <p:cNvPr id="3" name="Content Placeholder 2">
            <a:extLst>
              <a:ext uri="{FF2B5EF4-FFF2-40B4-BE49-F238E27FC236}">
                <a16:creationId xmlns:a16="http://schemas.microsoft.com/office/drawing/2014/main" id="{448E87EA-4738-4E34-BAE0-329B13C48247}"/>
              </a:ext>
            </a:extLst>
          </p:cNvPr>
          <p:cNvSpPr>
            <a:spLocks noGrp="1"/>
          </p:cNvSpPr>
          <p:nvPr>
            <p:ph idx="1"/>
          </p:nvPr>
        </p:nvSpPr>
        <p:spPr>
          <a:xfrm>
            <a:off x="457200" y="2492896"/>
            <a:ext cx="8229600" cy="3816424"/>
          </a:xfrm>
        </p:spPr>
        <p:txBody>
          <a:bodyPr>
            <a:normAutofit/>
          </a:bodyPr>
          <a:lstStyle/>
          <a:p>
            <a:pPr marL="404829" lvl="1" indent="-342900">
              <a:spcAft>
                <a:spcPts val="450"/>
              </a:spcAft>
            </a:pPr>
            <a:r>
              <a:rPr lang="el-GR" sz="2800" dirty="0">
                <a:latin typeface="+mj-lt"/>
              </a:rPr>
              <a:t>Αξιολόγηση κυπριακού εκπαιδευτικού συστήματος –</a:t>
            </a:r>
            <a:r>
              <a:rPr lang="el-GR" sz="2800" b="1" dirty="0">
                <a:latin typeface="+mj-lt"/>
              </a:rPr>
              <a:t>συγκριτικά</a:t>
            </a:r>
            <a:r>
              <a:rPr lang="el-GR" sz="2800" dirty="0">
                <a:latin typeface="+mj-lt"/>
              </a:rPr>
              <a:t>, αλλά και </a:t>
            </a:r>
            <a:r>
              <a:rPr lang="el-GR" sz="2800" b="1" dirty="0">
                <a:latin typeface="+mj-lt"/>
              </a:rPr>
              <a:t>διαχρονικά εντός του συστήματος</a:t>
            </a:r>
            <a:r>
              <a:rPr lang="el-GR" sz="2800" dirty="0">
                <a:latin typeface="+mj-lt"/>
              </a:rPr>
              <a:t> </a:t>
            </a:r>
          </a:p>
          <a:p>
            <a:pPr marL="404829" lvl="1" indent="-342900">
              <a:spcAft>
                <a:spcPts val="450"/>
              </a:spcAft>
            </a:pPr>
            <a:r>
              <a:rPr lang="el-GR" sz="2800" b="1" dirty="0">
                <a:latin typeface="+mj-lt"/>
              </a:rPr>
              <a:t>Μακροπρόθεσμη αξιολόγηση</a:t>
            </a:r>
            <a:r>
              <a:rPr lang="en-US" sz="2800" b="1" dirty="0">
                <a:latin typeface="+mj-lt"/>
              </a:rPr>
              <a:t> </a:t>
            </a:r>
            <a:r>
              <a:rPr lang="el-GR" sz="2800" dirty="0">
                <a:latin typeface="+mj-lt"/>
              </a:rPr>
              <a:t>της αποτελεσματικότητας των εκπαιδευτικών μεταρρυθμίσεων</a:t>
            </a:r>
          </a:p>
        </p:txBody>
      </p:sp>
    </p:spTree>
    <p:extLst>
      <p:ext uri="{BB962C8B-B14F-4D97-AF65-F5344CB8AC3E}">
        <p14:creationId xmlns:p14="http://schemas.microsoft.com/office/powerpoint/2010/main" val="2355856842"/>
      </p:ext>
    </p:extLst>
  </p:cSld>
  <p:clrMapOvr>
    <a:masterClrMapping/>
  </p:clrMapOvr>
  <p:transition spd="slow">
    <p:wip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F974BAE-8439-45A7-AF10-0D632B8966F7}"/>
              </a:ext>
            </a:extLst>
          </p:cNvPr>
          <p:cNvSpPr>
            <a:spLocks noGrp="1"/>
          </p:cNvSpPr>
          <p:nvPr>
            <p:ph idx="1"/>
          </p:nvPr>
        </p:nvSpPr>
        <p:spPr>
          <a:xfrm>
            <a:off x="251520" y="1988840"/>
            <a:ext cx="8305801" cy="3600400"/>
          </a:xfrm>
        </p:spPr>
        <p:txBody>
          <a:bodyPr>
            <a:noAutofit/>
          </a:bodyPr>
          <a:lstStyle/>
          <a:p>
            <a:pPr marL="476285" lvl="1" indent="-342900" algn="just">
              <a:spcAft>
                <a:spcPts val="450"/>
              </a:spcAft>
            </a:pPr>
            <a:r>
              <a:rPr lang="el-GR" sz="2800" b="1" dirty="0">
                <a:latin typeface="+mj-lt"/>
              </a:rPr>
              <a:t>Πρόκληση:</a:t>
            </a:r>
            <a:r>
              <a:rPr lang="el-GR" sz="2800" dirty="0">
                <a:latin typeface="+mj-lt"/>
              </a:rPr>
              <a:t> </a:t>
            </a:r>
          </a:p>
          <a:p>
            <a:pPr marL="750605" lvl="2" indent="-342900" algn="just">
              <a:spcAft>
                <a:spcPts val="450"/>
              </a:spcAft>
            </a:pPr>
            <a:r>
              <a:rPr lang="el-GR" sz="2800" dirty="0">
                <a:latin typeface="+mj-lt"/>
              </a:rPr>
              <a:t>Τα αποτελέσματα της Κύπρου αντανακλούν την πραγματική εικόνα του εκπαιδευτικού μας συστήματος; ή οι μαθητές/</a:t>
            </a:r>
            <a:r>
              <a:rPr lang="el-GR" sz="2800" dirty="0" err="1">
                <a:latin typeface="+mj-lt"/>
              </a:rPr>
              <a:t>τριές</a:t>
            </a:r>
            <a:r>
              <a:rPr lang="el-GR" sz="2800" dirty="0">
                <a:latin typeface="+mj-lt"/>
              </a:rPr>
              <a:t> μας απλώς βαριούνται; </a:t>
            </a:r>
            <a:endParaRPr lang="en-US" sz="2800" dirty="0">
              <a:latin typeface="+mj-lt"/>
            </a:endParaRPr>
          </a:p>
        </p:txBody>
      </p:sp>
    </p:spTree>
    <p:extLst>
      <p:ext uri="{BB962C8B-B14F-4D97-AF65-F5344CB8AC3E}">
        <p14:creationId xmlns:p14="http://schemas.microsoft.com/office/powerpoint/2010/main" val="2932457364"/>
      </p:ext>
    </p:extLst>
  </p:cSld>
  <p:clrMapOvr>
    <a:masterClrMapping/>
  </p:clrMapOvr>
  <p:transition spd="slow">
    <p:wip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827584" y="2636912"/>
            <a:ext cx="7851648" cy="1828800"/>
          </a:xfrm>
        </p:spPr>
        <p:txBody>
          <a:bodyPr>
            <a:normAutofit/>
          </a:bodyPr>
          <a:lstStyle/>
          <a:p>
            <a:r>
              <a:rPr lang="el-GR" sz="4000" dirty="0"/>
              <a:t>ΕΥΧΑΡΙΣΤΟΥΜΕ </a:t>
            </a:r>
            <a:br>
              <a:rPr lang="el-GR" sz="4000" dirty="0"/>
            </a:br>
            <a:r>
              <a:rPr lang="el-GR" sz="4000" dirty="0"/>
              <a:t>ΓΙΑ ΤΟΝ ΧΡΟΝΟ ΣΑΣ</a:t>
            </a:r>
          </a:p>
        </p:txBody>
      </p:sp>
      <p:sp>
        <p:nvSpPr>
          <p:cNvPr id="6" name="Subtitle 5"/>
          <p:cNvSpPr>
            <a:spLocks noGrp="1"/>
          </p:cNvSpPr>
          <p:nvPr>
            <p:ph type="subTitle" idx="1"/>
          </p:nvPr>
        </p:nvSpPr>
        <p:spPr>
          <a:xfrm>
            <a:off x="-951250" y="7643944"/>
            <a:ext cx="15419291" cy="1752600"/>
          </a:xfrm>
        </p:spPr>
        <p:txBody>
          <a:bodyPr/>
          <a:lstStyle/>
          <a:p>
            <a:endParaRPr lang="en-US" dirty="0"/>
          </a:p>
        </p:txBody>
      </p:sp>
    </p:spTree>
    <p:extLst>
      <p:ext uri="{BB962C8B-B14F-4D97-AF65-F5344CB8AC3E}">
        <p14:creationId xmlns:p14="http://schemas.microsoft.com/office/powerpoint/2010/main" val="3101079605"/>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noChangeArrowheads="1"/>
          </p:cNvSpPr>
          <p:nvPr>
            <p:ph type="title"/>
          </p:nvPr>
        </p:nvSpPr>
        <p:spPr/>
        <p:txBody>
          <a:bodyPr>
            <a:normAutofit/>
          </a:bodyPr>
          <a:lstStyle/>
          <a:p>
            <a:pPr algn="ctr" fontAlgn="base">
              <a:lnSpc>
                <a:spcPct val="90000"/>
              </a:lnSpc>
              <a:spcAft>
                <a:spcPct val="0"/>
              </a:spcAft>
            </a:pPr>
            <a:r>
              <a:rPr lang="el-GR" altLang="en-US" sz="4000" dirty="0">
                <a:solidFill>
                  <a:srgbClr val="262626"/>
                </a:solidFill>
                <a:latin typeface="Calibri" panose="020F0502020204030204" pitchFamily="34" charset="0"/>
                <a:ea typeface="+mn-ea"/>
                <a:cs typeface="+mn-cs"/>
              </a:rPr>
              <a:t>Ορισμός </a:t>
            </a:r>
            <a:r>
              <a:rPr lang="el-GR" altLang="en-US" sz="4000" dirty="0" err="1">
                <a:solidFill>
                  <a:srgbClr val="262626"/>
                </a:solidFill>
                <a:latin typeface="Calibri" panose="020F0502020204030204" pitchFamily="34" charset="0"/>
                <a:ea typeface="+mn-ea"/>
                <a:cs typeface="+mn-cs"/>
              </a:rPr>
              <a:t>Γραμματισμού</a:t>
            </a:r>
            <a:r>
              <a:rPr lang="el-GR" altLang="en-US" sz="4000" dirty="0">
                <a:solidFill>
                  <a:srgbClr val="262626"/>
                </a:solidFill>
                <a:latin typeface="Calibri" panose="020F0502020204030204" pitchFamily="34" charset="0"/>
                <a:ea typeface="+mn-ea"/>
                <a:cs typeface="+mn-cs"/>
              </a:rPr>
              <a:t>: Εξέλιξη</a:t>
            </a:r>
            <a:endParaRPr lang="en-GB" altLang="en-US" sz="4000" dirty="0">
              <a:solidFill>
                <a:srgbClr val="262626"/>
              </a:solidFill>
              <a:latin typeface="Calibri" panose="020F0502020204030204" pitchFamily="34" charset="0"/>
              <a:ea typeface="+mn-ea"/>
              <a:cs typeface="+mn-cs"/>
            </a:endParaRPr>
          </a:p>
        </p:txBody>
      </p:sp>
      <p:sp>
        <p:nvSpPr>
          <p:cNvPr id="3" name="Content Placeholder 2">
            <a:extLst/>
          </p:cNvPr>
          <p:cNvSpPr>
            <a:spLocks noGrp="1"/>
          </p:cNvSpPr>
          <p:nvPr>
            <p:ph idx="1"/>
          </p:nvPr>
        </p:nvSpPr>
        <p:spPr>
          <a:xfrm>
            <a:off x="539552" y="1916832"/>
            <a:ext cx="8280920" cy="3931920"/>
          </a:xfrm>
          <a:extLst/>
        </p:spPr>
        <p:txBody>
          <a:bodyPr rtlCol="0">
            <a:noAutofit/>
          </a:bodyPr>
          <a:lstStyle/>
          <a:p>
            <a:pPr marL="182880" indent="-182880" eaLnBrk="1" fontAlgn="auto" hangingPunct="1">
              <a:spcAft>
                <a:spcPts val="0"/>
              </a:spcAft>
              <a:buClr>
                <a:schemeClr val="tx1">
                  <a:lumMod val="85000"/>
                  <a:lumOff val="15000"/>
                </a:schemeClr>
              </a:buClr>
              <a:defRPr/>
            </a:pPr>
            <a:r>
              <a:rPr lang="en-GB" sz="2000" b="1" dirty="0">
                <a:latin typeface="+mj-lt"/>
              </a:rPr>
              <a:t>2000: </a:t>
            </a:r>
            <a:r>
              <a:rPr lang="el-GR" sz="2000" dirty="0">
                <a:latin typeface="+mj-lt"/>
              </a:rPr>
              <a:t>Κατανόηση, </a:t>
            </a:r>
            <a:r>
              <a:rPr lang="el-GR" sz="2000" dirty="0" err="1">
                <a:latin typeface="+mj-lt"/>
              </a:rPr>
              <a:t>αναστοχασμός</a:t>
            </a:r>
            <a:r>
              <a:rPr lang="el-GR" sz="2000" dirty="0">
                <a:latin typeface="+mj-lt"/>
              </a:rPr>
              <a:t> σε γραπτά κείμενα, με σκοπό να πετύχει κάποιος τους στόχους του</a:t>
            </a:r>
            <a:r>
              <a:rPr lang="en-GB" sz="2000" dirty="0">
                <a:latin typeface="+mj-lt"/>
              </a:rPr>
              <a:t>, </a:t>
            </a:r>
            <a:r>
              <a:rPr lang="el-GR" sz="2000" dirty="0">
                <a:latin typeface="+mj-lt"/>
              </a:rPr>
              <a:t>ανάπτυξη της γνώσης και της προοπτικής για συμμετοχή στην κοινωνία</a:t>
            </a:r>
            <a:r>
              <a:rPr lang="en-GB" sz="2000" dirty="0">
                <a:latin typeface="+mj-lt"/>
              </a:rPr>
              <a:t>.</a:t>
            </a:r>
            <a:endParaRPr lang="el-GR" sz="2000" dirty="0">
              <a:latin typeface="+mj-lt"/>
            </a:endParaRPr>
          </a:p>
          <a:p>
            <a:pPr lvl="1" indent="-182880" eaLnBrk="1" fontAlgn="auto" hangingPunct="1">
              <a:spcAft>
                <a:spcPts val="0"/>
              </a:spcAft>
              <a:buClr>
                <a:schemeClr val="tx1">
                  <a:lumMod val="85000"/>
                  <a:lumOff val="15000"/>
                </a:schemeClr>
              </a:buClr>
              <a:defRPr/>
            </a:pPr>
            <a:endParaRPr lang="el-GR" sz="2000" dirty="0">
              <a:latin typeface="+mj-lt"/>
            </a:endParaRPr>
          </a:p>
          <a:p>
            <a:pPr marL="182880" indent="-182880">
              <a:buClr>
                <a:schemeClr val="tx1">
                  <a:lumMod val="85000"/>
                  <a:lumOff val="15000"/>
                </a:schemeClr>
              </a:buClr>
              <a:defRPr/>
            </a:pPr>
            <a:r>
              <a:rPr lang="en-GB" sz="2000" b="1" dirty="0">
                <a:latin typeface="+mj-lt"/>
              </a:rPr>
              <a:t>2009: </a:t>
            </a:r>
            <a:r>
              <a:rPr lang="el-GR" sz="2000" dirty="0">
                <a:latin typeface="+mj-lt"/>
              </a:rPr>
              <a:t>Κατανόηση, χρήση, </a:t>
            </a:r>
            <a:r>
              <a:rPr lang="el-GR" sz="2000" dirty="0" err="1">
                <a:latin typeface="+mj-lt"/>
              </a:rPr>
              <a:t>αναστοχασμός</a:t>
            </a:r>
            <a:r>
              <a:rPr lang="el-GR" sz="2000" dirty="0">
                <a:latin typeface="+mj-lt"/>
              </a:rPr>
              <a:t> και </a:t>
            </a:r>
            <a:r>
              <a:rPr lang="el-GR" sz="2000" b="1" dirty="0">
                <a:solidFill>
                  <a:srgbClr val="FF0000"/>
                </a:solidFill>
                <a:latin typeface="+mj-lt"/>
              </a:rPr>
              <a:t>εμπλοκή με γραπτά κείμενα</a:t>
            </a:r>
            <a:r>
              <a:rPr lang="en-GB" sz="2000" dirty="0">
                <a:latin typeface="+mj-lt"/>
              </a:rPr>
              <a:t>, </a:t>
            </a:r>
            <a:r>
              <a:rPr lang="el-GR" sz="2000" dirty="0">
                <a:latin typeface="+mj-lt"/>
              </a:rPr>
              <a:t>με σκοπό να πετύχει το άτομο του στόχους του, ανάπτυξη της γνώσης και της προοπτικής για συμμετοχή στην κοινωνία</a:t>
            </a:r>
            <a:r>
              <a:rPr lang="en-GB" sz="2000" dirty="0">
                <a:latin typeface="+mj-lt"/>
              </a:rPr>
              <a:t>.</a:t>
            </a:r>
          </a:p>
          <a:p>
            <a:pPr marL="182880" indent="-182880" eaLnBrk="1" fontAlgn="auto" hangingPunct="1">
              <a:spcAft>
                <a:spcPts val="0"/>
              </a:spcAft>
              <a:buClr>
                <a:schemeClr val="tx1">
                  <a:lumMod val="85000"/>
                  <a:lumOff val="15000"/>
                </a:schemeClr>
              </a:buClr>
              <a:defRPr/>
            </a:pPr>
            <a:endParaRPr lang="el-GR" sz="2000" dirty="0">
              <a:latin typeface="+mj-lt"/>
            </a:endParaRPr>
          </a:p>
          <a:p>
            <a:pPr marL="182880" indent="-182880">
              <a:buClr>
                <a:schemeClr val="tx1">
                  <a:lumMod val="85000"/>
                  <a:lumOff val="15000"/>
                </a:schemeClr>
              </a:buClr>
              <a:defRPr/>
            </a:pPr>
            <a:r>
              <a:rPr lang="en-GB" sz="2000" b="1" dirty="0">
                <a:latin typeface="+mj-lt"/>
              </a:rPr>
              <a:t>2018: </a:t>
            </a:r>
            <a:r>
              <a:rPr lang="el-GR" sz="2000" dirty="0">
                <a:latin typeface="+mj-lt"/>
              </a:rPr>
              <a:t>Κατανόηση, χρήση, </a:t>
            </a:r>
            <a:r>
              <a:rPr lang="el-GR" sz="2000" b="1" dirty="0">
                <a:solidFill>
                  <a:srgbClr val="FF0000"/>
                </a:solidFill>
                <a:latin typeface="+mj-lt"/>
              </a:rPr>
              <a:t>αξιολόγηση, </a:t>
            </a:r>
            <a:r>
              <a:rPr lang="el-GR" sz="2000" b="1" dirty="0" err="1">
                <a:solidFill>
                  <a:srgbClr val="FF0000"/>
                </a:solidFill>
                <a:latin typeface="+mj-lt"/>
              </a:rPr>
              <a:t>αναστοχασμός</a:t>
            </a:r>
            <a:r>
              <a:rPr lang="el-GR" sz="2000" b="1" dirty="0">
                <a:solidFill>
                  <a:srgbClr val="FF0000"/>
                </a:solidFill>
                <a:latin typeface="+mj-lt"/>
              </a:rPr>
              <a:t>, και εμπλοκή με γραπτά κείμενα</a:t>
            </a:r>
            <a:r>
              <a:rPr lang="en-GB" sz="2000" dirty="0">
                <a:latin typeface="+mj-lt"/>
              </a:rPr>
              <a:t>, </a:t>
            </a:r>
            <a:r>
              <a:rPr lang="el-GR" sz="2000" dirty="0">
                <a:latin typeface="+mj-lt"/>
              </a:rPr>
              <a:t>με σκοπό να πετύχει το άτομο του στόχους του, ανάπτυξη της γνώσης και της προοπτικής για συμμετοχή στην κοινωνία</a:t>
            </a:r>
            <a:r>
              <a:rPr lang="en-GB" sz="2000" dirty="0">
                <a:latin typeface="+mj-lt"/>
              </a:rPr>
              <a:t>.</a:t>
            </a:r>
          </a:p>
        </p:txBody>
      </p:sp>
    </p:spTree>
    <p:extLst>
      <p:ext uri="{BB962C8B-B14F-4D97-AF65-F5344CB8AC3E}">
        <p14:creationId xmlns:p14="http://schemas.microsoft.com/office/powerpoint/2010/main" val="2500439717"/>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p:cNvSpPr txBox="1">
            <a:spLocks/>
          </p:cNvSpPr>
          <p:nvPr/>
        </p:nvSpPr>
        <p:spPr>
          <a:xfrm>
            <a:off x="857462" y="1954072"/>
            <a:ext cx="7848600" cy="2438400"/>
          </a:xfrm>
          <a:prstGeom prst="rect">
            <a:avLst/>
          </a:prstGeom>
        </p:spPr>
        <p:txBody>
          <a:bodyPr vert="horz" lIns="91440" tIns="45720" rIns="91440" bIns="45720" rtlCol="0">
            <a:noAutofit/>
          </a:bodyPr>
          <a:lstStyle/>
          <a:p>
            <a:r>
              <a:rPr lang="el-GR" sz="2400" b="1" u="sng" dirty="0">
                <a:solidFill>
                  <a:schemeClr val="accent1">
                    <a:lumMod val="50000"/>
                  </a:schemeClr>
                </a:solidFill>
              </a:rPr>
              <a:t>Έργα*</a:t>
            </a:r>
            <a:endParaRPr lang="en-US" sz="2400" b="1" u="sng" dirty="0">
              <a:solidFill>
                <a:schemeClr val="accent1">
                  <a:lumMod val="50000"/>
                </a:schemeClr>
              </a:solidFill>
            </a:endParaRPr>
          </a:p>
          <a:p>
            <a:endParaRPr lang="en-US" sz="1600" u="sng" dirty="0">
              <a:solidFill>
                <a:schemeClr val="accent1">
                  <a:lumMod val="50000"/>
                </a:schemeClr>
              </a:solidFill>
            </a:endParaRPr>
          </a:p>
          <a:p>
            <a:pPr>
              <a:spcAft>
                <a:spcPts val="400"/>
              </a:spcAft>
            </a:pPr>
            <a:r>
              <a:rPr lang="el-GR" sz="2400" b="1" dirty="0">
                <a:solidFill>
                  <a:schemeClr val="accent1">
                    <a:lumMod val="50000"/>
                  </a:schemeClr>
                </a:solidFill>
              </a:rPr>
              <a:t>	- κατανόηση κειμένου </a:t>
            </a:r>
            <a:endParaRPr lang="el-GR" sz="2400" dirty="0">
              <a:solidFill>
                <a:schemeClr val="accent1">
                  <a:lumMod val="50000"/>
                </a:schemeClr>
              </a:solidFill>
            </a:endParaRPr>
          </a:p>
          <a:p>
            <a:pPr>
              <a:spcAft>
                <a:spcPts val="400"/>
              </a:spcAft>
            </a:pPr>
            <a:r>
              <a:rPr lang="el-GR" sz="2400" b="1" dirty="0">
                <a:solidFill>
                  <a:schemeClr val="accent1">
                    <a:lumMod val="50000"/>
                  </a:schemeClr>
                </a:solidFill>
              </a:rPr>
              <a:t>	- μαθηματικά</a:t>
            </a:r>
          </a:p>
          <a:p>
            <a:pPr>
              <a:spcAft>
                <a:spcPts val="400"/>
              </a:spcAft>
            </a:pPr>
            <a:r>
              <a:rPr lang="el-GR" sz="2400" b="1" dirty="0">
                <a:solidFill>
                  <a:schemeClr val="accent1">
                    <a:lumMod val="50000"/>
                  </a:schemeClr>
                </a:solidFill>
              </a:rPr>
              <a:t>	- φυσικές επιστήμες</a:t>
            </a:r>
            <a:r>
              <a:rPr lang="el-GR" sz="2400" dirty="0">
                <a:solidFill>
                  <a:schemeClr val="accent1">
                    <a:lumMod val="50000"/>
                  </a:schemeClr>
                </a:solidFill>
              </a:rPr>
              <a:t> </a:t>
            </a:r>
          </a:p>
          <a:p>
            <a:pPr marL="1143000" marR="0" lvl="2" indent="-228600" algn="l" defTabSz="914400" rtl="0" eaLnBrk="1" fontAlgn="auto" latinLnBrk="0" hangingPunct="1">
              <a:spcBef>
                <a:spcPct val="20000"/>
              </a:spcBef>
              <a:spcAft>
                <a:spcPts val="0"/>
              </a:spcAft>
              <a:buClrTx/>
              <a:buSzTx/>
              <a:tabLst/>
              <a:defRPr/>
            </a:pPr>
            <a:r>
              <a:rPr kumimoji="0" lang="el-GR" b="1" i="1" u="none" strike="noStrike" kern="1200" cap="none" spc="0" normalizeH="0" baseline="0" noProof="0" dirty="0">
                <a:ln>
                  <a:noFill/>
                </a:ln>
                <a:solidFill>
                  <a:schemeClr val="accent1">
                    <a:lumMod val="50000"/>
                  </a:schemeClr>
                </a:solidFill>
                <a:effectLst/>
                <a:uLnTx/>
                <a:uFillTx/>
                <a:latin typeface="+mn-lt"/>
                <a:ea typeface="+mn-ea"/>
                <a:cs typeface="+mn-cs"/>
              </a:rPr>
              <a:t>*διαφορετικοί «τύποι δοκιμίου»/συνδυασμοί</a:t>
            </a:r>
            <a:r>
              <a:rPr kumimoji="0" lang="el-GR" b="1" i="1" u="none" strike="noStrike" kern="1200" cap="none" spc="0" normalizeH="0" noProof="0" dirty="0">
                <a:ln>
                  <a:noFill/>
                </a:ln>
                <a:solidFill>
                  <a:schemeClr val="accent1">
                    <a:lumMod val="50000"/>
                  </a:schemeClr>
                </a:solidFill>
                <a:effectLst/>
                <a:uLnTx/>
                <a:uFillTx/>
                <a:latin typeface="+mn-lt"/>
                <a:ea typeface="+mn-ea"/>
                <a:cs typeface="+mn-cs"/>
              </a:rPr>
              <a:t> ασκήσεων</a:t>
            </a:r>
            <a:endParaRPr kumimoji="0" lang="el-GR" b="1" i="1" u="none" strike="noStrike" kern="1200" cap="none" spc="0" normalizeH="0" baseline="0" noProof="0" dirty="0">
              <a:ln>
                <a:noFill/>
              </a:ln>
              <a:solidFill>
                <a:schemeClr val="accent1">
                  <a:lumMod val="50000"/>
                </a:schemeClr>
              </a:solidFill>
              <a:effectLst/>
              <a:uLnTx/>
              <a:uFillTx/>
              <a:latin typeface="+mn-lt"/>
              <a:ea typeface="+mn-ea"/>
              <a:cs typeface="+mn-cs"/>
            </a:endParaRPr>
          </a:p>
          <a:p>
            <a:pPr lvl="3"/>
            <a:endParaRPr lang="en-US" sz="2000" dirty="0">
              <a:solidFill>
                <a:schemeClr val="accent1">
                  <a:lumMod val="50000"/>
                </a:schemeClr>
              </a:solidFill>
            </a:endParaRPr>
          </a:p>
        </p:txBody>
      </p:sp>
      <p:sp>
        <p:nvSpPr>
          <p:cNvPr id="16" name="TextBox 15"/>
          <p:cNvSpPr txBox="1"/>
          <p:nvPr/>
        </p:nvSpPr>
        <p:spPr>
          <a:xfrm>
            <a:off x="7163221" y="2942439"/>
            <a:ext cx="1600200" cy="461665"/>
          </a:xfrm>
          <a:prstGeom prst="rect">
            <a:avLst/>
          </a:prstGeom>
          <a:solidFill>
            <a:schemeClr val="accent6">
              <a:lumMod val="60000"/>
              <a:lumOff val="40000"/>
            </a:schemeClr>
          </a:solidFill>
          <a:ln w="25400">
            <a:solidFill>
              <a:schemeClr val="tx1"/>
            </a:solidFill>
          </a:ln>
        </p:spPr>
        <p:txBody>
          <a:bodyPr wrap="square" rtlCol="0">
            <a:spAutoFit/>
          </a:bodyPr>
          <a:lstStyle/>
          <a:p>
            <a:pPr algn="ctr"/>
            <a:r>
              <a:rPr lang="el-GR" sz="2400" b="1" dirty="0"/>
              <a:t>2 ώρες</a:t>
            </a:r>
            <a:endParaRPr lang="en-US" sz="2400" b="1" dirty="0"/>
          </a:p>
        </p:txBody>
      </p:sp>
      <p:sp>
        <p:nvSpPr>
          <p:cNvPr id="4" name="Right Brace 3"/>
          <p:cNvSpPr/>
          <p:nvPr/>
        </p:nvSpPr>
        <p:spPr>
          <a:xfrm>
            <a:off x="6729205" y="2563918"/>
            <a:ext cx="87313" cy="1158691"/>
          </a:xfrm>
          <a:prstGeom prst="rightBrace">
            <a:avLst/>
          </a:pr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3" name="Rounded Rectangle 2"/>
          <p:cNvSpPr/>
          <p:nvPr/>
        </p:nvSpPr>
        <p:spPr>
          <a:xfrm>
            <a:off x="1825457" y="2543375"/>
            <a:ext cx="3250599" cy="525585"/>
          </a:xfrm>
          <a:prstGeom prst="round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4" name="Title 1"/>
          <p:cNvSpPr txBox="1">
            <a:spLocks noChangeArrowheads="1"/>
          </p:cNvSpPr>
          <p:nvPr/>
        </p:nvSpPr>
        <p:spPr>
          <a:xfrm>
            <a:off x="457200" y="704088"/>
            <a:ext cx="8229600" cy="1143000"/>
          </a:xfrm>
          <a:prstGeom prst="rect">
            <a:avLst/>
          </a:prstGeom>
        </p:spPr>
        <p:txBody>
          <a:bodyPr vert="horz" lIns="0" rIns="0" bIns="0" anchor="b">
            <a:normAutofit fontScale="97500"/>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lnSpc>
                <a:spcPct val="90000"/>
              </a:lnSpc>
            </a:pPr>
            <a:r>
              <a:rPr lang="el-GR" altLang="en-US" sz="4000" dirty="0">
                <a:solidFill>
                  <a:srgbClr val="262626"/>
                </a:solidFill>
                <a:latin typeface="Calibri" panose="020F0502020204030204" pitchFamily="34" charset="0"/>
                <a:ea typeface="+mn-ea"/>
                <a:cs typeface="+mn-cs"/>
              </a:rPr>
              <a:t>Μεθοδολογική Προσέγγιση</a:t>
            </a:r>
            <a:endParaRPr lang="en-GB" altLang="en-US" sz="4000" dirty="0">
              <a:solidFill>
                <a:srgbClr val="262626"/>
              </a:solidFill>
              <a:latin typeface="Calibri" panose="020F0502020204030204" pitchFamily="34" charset="0"/>
              <a:ea typeface="+mn-ea"/>
              <a:cs typeface="+mn-cs"/>
            </a:endParaRPr>
          </a:p>
        </p:txBody>
      </p:sp>
    </p:spTree>
    <p:extLst>
      <p:ext uri="{BB962C8B-B14F-4D97-AF65-F5344CB8AC3E}">
        <p14:creationId xmlns:p14="http://schemas.microsoft.com/office/powerpoint/2010/main" val="1985812431"/>
      </p:ext>
    </p:extLst>
  </p:cSld>
  <p:clrMapOvr>
    <a:masterClrMapping/>
  </p:clrMapOvr>
  <p:transition spd="slow">
    <p:pull/>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noChangeArrowheads="1"/>
          </p:cNvSpPr>
          <p:nvPr>
            <p:ph idx="1"/>
          </p:nvPr>
        </p:nvSpPr>
        <p:spPr>
          <a:xfrm>
            <a:off x="395536" y="2276872"/>
            <a:ext cx="8424862" cy="3930650"/>
          </a:xfrm>
        </p:spPr>
        <p:txBody>
          <a:bodyPr>
            <a:normAutofit fontScale="85000" lnSpcReduction="20000"/>
          </a:bodyPr>
          <a:lstStyle/>
          <a:p>
            <a:pPr eaLnBrk="1" hangingPunct="1"/>
            <a:r>
              <a:rPr lang="el-GR" altLang="en-US" b="1" dirty="0">
                <a:latin typeface="+mj-lt"/>
              </a:rPr>
              <a:t>Δομή </a:t>
            </a:r>
            <a:r>
              <a:rPr lang="el-GR" altLang="en-US" dirty="0">
                <a:latin typeface="+mj-lt"/>
              </a:rPr>
              <a:t>και </a:t>
            </a:r>
            <a:r>
              <a:rPr lang="el-GR" altLang="en-US" b="1" dirty="0">
                <a:latin typeface="+mj-lt"/>
              </a:rPr>
              <a:t>μορφές των κειμένων</a:t>
            </a:r>
            <a:endParaRPr lang="el-GR" altLang="en-US" dirty="0">
              <a:latin typeface="+mj-lt"/>
            </a:endParaRPr>
          </a:p>
          <a:p>
            <a:pPr eaLnBrk="1" hangingPunct="1"/>
            <a:r>
              <a:rPr lang="el-GR" altLang="en-US" dirty="0">
                <a:latin typeface="+mj-lt"/>
              </a:rPr>
              <a:t>ανάπτυξη </a:t>
            </a:r>
            <a:r>
              <a:rPr lang="el-GR" altLang="en-US" b="1" dirty="0">
                <a:latin typeface="+mj-lt"/>
              </a:rPr>
              <a:t>νέων γνωστικών δεξιοτήτων </a:t>
            </a:r>
            <a:r>
              <a:rPr lang="el-GR" altLang="en-US" dirty="0">
                <a:latin typeface="+mj-lt"/>
              </a:rPr>
              <a:t>για σκόπιμη ανάγνωση</a:t>
            </a:r>
          </a:p>
          <a:p>
            <a:pPr lvl="1" eaLnBrk="1" hangingPunct="1"/>
            <a:r>
              <a:rPr lang="el-GR" altLang="en-US" i="1" dirty="0">
                <a:latin typeface="+mj-lt"/>
              </a:rPr>
              <a:t>Ηλεκτρονικά κείμενα</a:t>
            </a:r>
          </a:p>
          <a:p>
            <a:pPr lvl="2" eaLnBrk="1" hangingPunct="1"/>
            <a:r>
              <a:rPr lang="el-GR" altLang="en-US" i="1" dirty="0">
                <a:latin typeface="+mj-lt"/>
              </a:rPr>
              <a:t>Η πλοήγηση, βασική δεξιότητα ηλεκτρονικής ανάγνωσης</a:t>
            </a:r>
          </a:p>
          <a:p>
            <a:pPr lvl="2" eaLnBrk="1" hangingPunct="1"/>
            <a:r>
              <a:rPr lang="el-GR" altLang="en-US" i="1" dirty="0">
                <a:latin typeface="+mj-lt"/>
              </a:rPr>
              <a:t>Οι δυνατοί αναγνώστες επιλέγουν στρατηγικές ανάλογα με τις απαιτήσεις μίας άσκησης, ελαχιστοποιούν την πλοήγηση σε «άσχετες σελίδες» και εντοπίζουν αποτελεσματικά τις απαραίτητες αναφορές </a:t>
            </a:r>
            <a:r>
              <a:rPr lang="en-GB" altLang="en-US" sz="1600" dirty="0">
                <a:latin typeface="+mj-lt"/>
              </a:rPr>
              <a:t>(OECD, 2011, 20)</a:t>
            </a:r>
          </a:p>
          <a:p>
            <a:pPr eaLnBrk="1" hangingPunct="1"/>
            <a:r>
              <a:rPr lang="el-GR" altLang="en-US" dirty="0">
                <a:latin typeface="+mj-lt"/>
              </a:rPr>
              <a:t>Όχι πια αρκετό να ‘διαβάζεις και κατανοείς’ ένα απλό κείμενο</a:t>
            </a:r>
          </a:p>
          <a:p>
            <a:pPr lvl="1" eaLnBrk="1" hangingPunct="1"/>
            <a:r>
              <a:rPr lang="el-GR" altLang="en-US" dirty="0">
                <a:latin typeface="+mj-lt"/>
              </a:rPr>
              <a:t>Παρόλο που η ικανότητα αυτή παραμένει, χρειάζονται </a:t>
            </a:r>
            <a:r>
              <a:rPr lang="el-GR" altLang="en-US" b="1" dirty="0">
                <a:latin typeface="+mj-lt"/>
              </a:rPr>
              <a:t>πολύπλοκες στρατηγικές επεξεργασίας πληροφοριών </a:t>
            </a:r>
            <a:r>
              <a:rPr lang="el-GR" altLang="en-US" dirty="0">
                <a:latin typeface="+mj-lt"/>
              </a:rPr>
              <a:t>π.χ. ανάλυση, σύνθεση, ερμηνεία πληροφοριών από πολλαπλά κείμενα ή πηγές αναφοράς. </a:t>
            </a:r>
          </a:p>
          <a:p>
            <a:pPr lvl="1" eaLnBrk="1" hangingPunct="1"/>
            <a:r>
              <a:rPr lang="el-GR" altLang="en-US" dirty="0">
                <a:latin typeface="+mj-lt"/>
              </a:rPr>
              <a:t>Οι πληροφορίες αυτές να προέρχονται από διάφορες γνωστικές περιοχές και να </a:t>
            </a:r>
            <a:r>
              <a:rPr lang="el-GR" altLang="en-US" b="1" dirty="0">
                <a:latin typeface="+mj-lt"/>
              </a:rPr>
              <a:t>ενσωματώνουν την τεχνολογία </a:t>
            </a:r>
            <a:r>
              <a:rPr lang="el-GR" altLang="en-US" dirty="0">
                <a:latin typeface="+mj-lt"/>
              </a:rPr>
              <a:t>στην αναζήτηση, την οργάνωση και την επιλογή των πληροφοριών </a:t>
            </a:r>
            <a:r>
              <a:rPr lang="en-GB" altLang="en-US" dirty="0">
                <a:latin typeface="+mj-lt"/>
              </a:rPr>
              <a:t>(OECD, 2013).</a:t>
            </a:r>
            <a:endParaRPr lang="el-GR" altLang="en-US" dirty="0">
              <a:latin typeface="+mj-lt"/>
            </a:endParaRPr>
          </a:p>
          <a:p>
            <a:pPr eaLnBrk="1" hangingPunct="1"/>
            <a:endParaRPr lang="en-GB" altLang="en-US" dirty="0">
              <a:latin typeface="+mj-lt"/>
            </a:endParaRPr>
          </a:p>
        </p:txBody>
      </p:sp>
      <p:sp>
        <p:nvSpPr>
          <p:cNvPr id="4" name="Title 1"/>
          <p:cNvSpPr>
            <a:spLocks noGrp="1"/>
          </p:cNvSpPr>
          <p:nvPr>
            <p:ph type="title"/>
          </p:nvPr>
        </p:nvSpPr>
        <p:spPr>
          <a:xfrm>
            <a:off x="125760" y="1340768"/>
            <a:ext cx="8892480" cy="759011"/>
          </a:xfrm>
        </p:spPr>
        <p:txBody>
          <a:bodyPr>
            <a:noAutofit/>
          </a:bodyPr>
          <a:lstStyle/>
          <a:p>
            <a:r>
              <a:rPr lang="el-GR" sz="2800" dirty="0"/>
              <a:t>Εξέλιξη έργων ως προς:</a:t>
            </a:r>
            <a:endParaRPr lang="en-US" sz="2800" dirty="0"/>
          </a:p>
        </p:txBody>
      </p:sp>
    </p:spTree>
    <p:extLst>
      <p:ext uri="{BB962C8B-B14F-4D97-AF65-F5344CB8AC3E}">
        <p14:creationId xmlns:p14="http://schemas.microsoft.com/office/powerpoint/2010/main" val="1130256974"/>
      </p:ext>
    </p:extLst>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Image result for READI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1640" y="3212976"/>
            <a:ext cx="6576665" cy="1973000"/>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659532" y="1793533"/>
            <a:ext cx="7920880" cy="861774"/>
          </a:xfrm>
          <a:prstGeom prst="rect">
            <a:avLst/>
          </a:prstGeom>
          <a:noFill/>
        </p:spPr>
        <p:txBody>
          <a:bodyPr wrap="square" rtlCol="0">
            <a:spAutoFit/>
          </a:bodyPr>
          <a:lstStyle/>
          <a:p>
            <a:r>
              <a:rPr lang="el-GR" sz="5000" b="1" spc="600" dirty="0">
                <a:solidFill>
                  <a:srgbClr val="FF0000"/>
                </a:solidFill>
                <a:latin typeface="+mj-lt"/>
              </a:rPr>
              <a:t>ΚΑΤΑΝΟΗΣΗ ΚΕΙΜΕΝΟΥ</a:t>
            </a:r>
            <a:endParaRPr lang="en-US" sz="5000" b="1" spc="600" dirty="0">
              <a:solidFill>
                <a:srgbClr val="FF0000"/>
              </a:solidFill>
              <a:latin typeface="+mj-lt"/>
            </a:endParaRPr>
          </a:p>
        </p:txBody>
      </p:sp>
    </p:spTree>
    <p:extLst>
      <p:ext uri="{BB962C8B-B14F-4D97-AF65-F5344CB8AC3E}">
        <p14:creationId xmlns:p14="http://schemas.microsoft.com/office/powerpoint/2010/main" val="1112909930"/>
      </p:ext>
    </p:extLst>
  </p:cSld>
  <p:clrMapOvr>
    <a:masterClrMapping/>
  </p:clrMapOvr>
  <p:transition spd="slow">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p:cNvGraphicFramePr/>
          <p:nvPr>
            <p:extLst>
              <p:ext uri="{D42A27DB-BD31-4B8C-83A1-F6EECF244321}">
                <p14:modId xmlns:p14="http://schemas.microsoft.com/office/powerpoint/2010/main" val="1954061591"/>
              </p:ext>
            </p:extLst>
          </p:nvPr>
        </p:nvGraphicFramePr>
        <p:xfrm>
          <a:off x="107504" y="908720"/>
          <a:ext cx="8856984" cy="63093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03631625"/>
      </p:ext>
    </p:extLst>
  </p:cSld>
  <p:clrMapOvr>
    <a:masterClrMapping/>
  </p:clrMapOvr>
  <p:transition spd="slow">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838" y="1052736"/>
            <a:ext cx="8229600" cy="662170"/>
          </a:xfrm>
        </p:spPr>
        <p:txBody>
          <a:bodyPr>
            <a:normAutofit fontScale="90000"/>
          </a:bodyPr>
          <a:lstStyle/>
          <a:p>
            <a:pPr algn="ctr"/>
            <a:r>
              <a:rPr lang="el-GR" sz="4000" dirty="0"/>
              <a:t>Επίπεδα δεξιοτήτων- Κατανόηση Κειμένου</a:t>
            </a:r>
            <a:endParaRPr lang="en-US" sz="4000" dirty="0"/>
          </a:p>
        </p:txBody>
      </p:sp>
      <p:graphicFrame>
        <p:nvGraphicFramePr>
          <p:cNvPr id="4" name="Content Placeholder 3"/>
          <p:cNvGraphicFramePr>
            <a:graphicFrameLocks noGrp="1"/>
          </p:cNvGraphicFramePr>
          <p:nvPr>
            <p:ph idx="1"/>
            <p:extLst/>
          </p:nvPr>
        </p:nvGraphicFramePr>
        <p:xfrm>
          <a:off x="106528" y="1935108"/>
          <a:ext cx="9037472" cy="17819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8" name="Straight Connector 7"/>
          <p:cNvCxnSpPr/>
          <p:nvPr/>
        </p:nvCxnSpPr>
        <p:spPr>
          <a:xfrm>
            <a:off x="611560" y="5157192"/>
            <a:ext cx="0" cy="0"/>
          </a:xfrm>
          <a:prstGeom prst="line">
            <a:avLst/>
          </a:prstGeom>
        </p:spPr>
        <p:style>
          <a:lnRef idx="1">
            <a:schemeClr val="accent1"/>
          </a:lnRef>
          <a:fillRef idx="0">
            <a:schemeClr val="accent1"/>
          </a:fillRef>
          <a:effectRef idx="0">
            <a:schemeClr val="accent1"/>
          </a:effectRef>
          <a:fontRef idx="minor">
            <a:schemeClr val="tx1"/>
          </a:fontRef>
        </p:style>
      </p:cxnSp>
      <p:sp>
        <p:nvSpPr>
          <p:cNvPr id="3" name="Left Bracket 2"/>
          <p:cNvSpPr/>
          <p:nvPr/>
        </p:nvSpPr>
        <p:spPr>
          <a:xfrm rot="5400000">
            <a:off x="7724201" y="1280997"/>
            <a:ext cx="240497" cy="2088232"/>
          </a:xfrm>
          <a:prstGeom prst="leftBracket">
            <a:avLst/>
          </a:prstGeom>
        </p:spPr>
        <p:style>
          <a:lnRef idx="3">
            <a:schemeClr val="accent4"/>
          </a:lnRef>
          <a:fillRef idx="0">
            <a:schemeClr val="accent4"/>
          </a:fillRef>
          <a:effectRef idx="2">
            <a:schemeClr val="accent4"/>
          </a:effectRef>
          <a:fontRef idx="minor">
            <a:schemeClr val="tx1"/>
          </a:fontRef>
        </p:style>
        <p:txBody>
          <a:bodyPr rtlCol="0" anchor="ctr"/>
          <a:lstStyle/>
          <a:p>
            <a:pPr algn="ctr"/>
            <a:endParaRPr lang="en-US"/>
          </a:p>
        </p:txBody>
      </p:sp>
      <p:sp>
        <p:nvSpPr>
          <p:cNvPr id="7" name="Left Bracket 6"/>
          <p:cNvSpPr/>
          <p:nvPr/>
        </p:nvSpPr>
        <p:spPr>
          <a:xfrm rot="16200000">
            <a:off x="1136122" y="2213011"/>
            <a:ext cx="216024" cy="2088232"/>
          </a:xfrm>
          <a:prstGeom prst="leftBracket">
            <a:avLst/>
          </a:prstGeom>
          <a:ln>
            <a:solidFill>
              <a:srgbClr val="FF3300"/>
            </a:solidFill>
          </a:ln>
        </p:spPr>
        <p:style>
          <a:lnRef idx="3">
            <a:schemeClr val="accent4"/>
          </a:lnRef>
          <a:fillRef idx="0">
            <a:schemeClr val="accent4"/>
          </a:fillRef>
          <a:effectRef idx="2">
            <a:schemeClr val="accent4"/>
          </a:effectRef>
          <a:fontRef idx="minor">
            <a:schemeClr val="tx1"/>
          </a:fontRef>
        </p:style>
        <p:txBody>
          <a:bodyPr rtlCol="0" anchor="ctr"/>
          <a:lstStyle/>
          <a:p>
            <a:pPr algn="ctr"/>
            <a:endParaRPr lang="en-US"/>
          </a:p>
        </p:txBody>
      </p:sp>
      <p:sp>
        <p:nvSpPr>
          <p:cNvPr id="9" name="Rounded Rectangle 8"/>
          <p:cNvSpPr/>
          <p:nvPr/>
        </p:nvSpPr>
        <p:spPr>
          <a:xfrm>
            <a:off x="6804247" y="1772816"/>
            <a:ext cx="2088233" cy="406116"/>
          </a:xfrm>
          <a:prstGeom prst="round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l-GR" b="1" dirty="0">
                <a:effectLst>
                  <a:outerShdw blurRad="38100" dist="38100" dir="2700000" algn="tl">
                    <a:srgbClr val="000000">
                      <a:alpha val="43137"/>
                    </a:srgbClr>
                  </a:outerShdw>
                </a:effectLst>
                <a:latin typeface="+mj-lt"/>
              </a:rPr>
              <a:t>Ανώτερα επίπεδα</a:t>
            </a:r>
            <a:endParaRPr lang="en-US" b="1" dirty="0">
              <a:effectLst>
                <a:outerShdw blurRad="38100" dist="38100" dir="2700000" algn="tl">
                  <a:srgbClr val="000000">
                    <a:alpha val="43137"/>
                  </a:srgbClr>
                </a:outerShdw>
              </a:effectLst>
              <a:latin typeface="+mj-lt"/>
            </a:endParaRPr>
          </a:p>
        </p:txBody>
      </p:sp>
      <p:sp>
        <p:nvSpPr>
          <p:cNvPr id="10" name="Rounded Rectangle 9"/>
          <p:cNvSpPr/>
          <p:nvPr/>
        </p:nvSpPr>
        <p:spPr>
          <a:xfrm>
            <a:off x="179512" y="3356992"/>
            <a:ext cx="2088233" cy="360040"/>
          </a:xfrm>
          <a:prstGeom prst="roundRect">
            <a:avLst/>
          </a:prstGeom>
          <a:solidFill>
            <a:srgbClr val="FF6600"/>
          </a:solidFill>
          <a:ln>
            <a:solidFill>
              <a:srgbClr val="FF6600"/>
            </a:solidFill>
          </a:ln>
        </p:spPr>
        <p:style>
          <a:lnRef idx="1">
            <a:schemeClr val="accent4"/>
          </a:lnRef>
          <a:fillRef idx="3">
            <a:schemeClr val="accent4"/>
          </a:fillRef>
          <a:effectRef idx="2">
            <a:schemeClr val="accent4"/>
          </a:effectRef>
          <a:fontRef idx="minor">
            <a:schemeClr val="lt1"/>
          </a:fontRef>
        </p:style>
        <p:txBody>
          <a:bodyPr rtlCol="0" anchor="ctr"/>
          <a:lstStyle/>
          <a:p>
            <a:pPr algn="ctr"/>
            <a:r>
              <a:rPr lang="el-GR" sz="1600" b="1" dirty="0">
                <a:effectLst>
                  <a:outerShdw blurRad="38100" dist="38100" dir="2700000" algn="tl">
                    <a:srgbClr val="000000">
                      <a:alpha val="43137"/>
                    </a:srgbClr>
                  </a:outerShdw>
                </a:effectLst>
                <a:latin typeface="+mj-lt"/>
              </a:rPr>
              <a:t>Κατώτερα επίπεδα</a:t>
            </a:r>
            <a:endParaRPr lang="en-US" sz="1600" b="1" dirty="0">
              <a:effectLst>
                <a:outerShdw blurRad="38100" dist="38100" dir="2700000" algn="tl">
                  <a:srgbClr val="000000">
                    <a:alpha val="43137"/>
                  </a:srgbClr>
                </a:outerShdw>
              </a:effectLst>
              <a:latin typeface="+mj-lt"/>
            </a:endParaRPr>
          </a:p>
        </p:txBody>
      </p:sp>
      <p:sp>
        <p:nvSpPr>
          <p:cNvPr id="11" name="Rounded Rectangle 10"/>
          <p:cNvSpPr/>
          <p:nvPr/>
        </p:nvSpPr>
        <p:spPr>
          <a:xfrm>
            <a:off x="3734534" y="1821145"/>
            <a:ext cx="1676208" cy="459146"/>
          </a:xfrm>
          <a:prstGeom prst="roundRect">
            <a:avLst/>
          </a:prstGeom>
          <a:solidFill>
            <a:srgbClr val="FFC000"/>
          </a:solidFill>
          <a:ln>
            <a:solidFill>
              <a:srgbClr val="FFCC00"/>
            </a:solidFill>
          </a:ln>
        </p:spPr>
        <p:style>
          <a:lnRef idx="1">
            <a:schemeClr val="accent4"/>
          </a:lnRef>
          <a:fillRef idx="3">
            <a:schemeClr val="accent4"/>
          </a:fillRef>
          <a:effectRef idx="2">
            <a:schemeClr val="accent4"/>
          </a:effectRef>
          <a:fontRef idx="minor">
            <a:schemeClr val="lt1"/>
          </a:fontRef>
        </p:style>
        <p:txBody>
          <a:bodyPr rtlCol="0" anchor="ctr"/>
          <a:lstStyle/>
          <a:p>
            <a:pPr algn="ctr"/>
            <a:r>
              <a:rPr lang="el-GR" sz="1600" b="1" dirty="0">
                <a:effectLst>
                  <a:outerShdw blurRad="38100" dist="38100" dir="2700000" algn="tl">
                    <a:srgbClr val="000000">
                      <a:alpha val="43137"/>
                    </a:srgbClr>
                  </a:outerShdw>
                </a:effectLst>
                <a:latin typeface="+mj-lt"/>
              </a:rPr>
              <a:t>Βασικές δεξιότητες</a:t>
            </a:r>
            <a:endParaRPr lang="en-US" sz="1600" b="1" dirty="0">
              <a:effectLst>
                <a:outerShdw blurRad="38100" dist="38100" dir="2700000" algn="tl">
                  <a:srgbClr val="000000">
                    <a:alpha val="43137"/>
                  </a:srgbClr>
                </a:outerShdw>
              </a:effectLst>
              <a:latin typeface="+mj-lt"/>
            </a:endParaRPr>
          </a:p>
        </p:txBody>
      </p:sp>
      <p:sp>
        <p:nvSpPr>
          <p:cNvPr id="12" name="Bent-Up Arrow 11"/>
          <p:cNvSpPr/>
          <p:nvPr/>
        </p:nvSpPr>
        <p:spPr>
          <a:xfrm rot="10800000">
            <a:off x="3801776" y="1981623"/>
            <a:ext cx="188735" cy="504056"/>
          </a:xfrm>
          <a:prstGeom prst="bentUpArrow">
            <a:avLst/>
          </a:prstGeom>
          <a:solidFill>
            <a:srgbClr val="FFC000"/>
          </a:solidFill>
          <a:ln>
            <a:solidFill>
              <a:srgbClr val="FF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62170" y="4581128"/>
            <a:ext cx="2853646" cy="1754326"/>
          </a:xfrm>
          <a:prstGeom prst="rect">
            <a:avLst/>
          </a:prstGeom>
          <a:noFill/>
          <a:ln w="76200">
            <a:solidFill>
              <a:srgbClr val="FF6600"/>
            </a:solidFill>
          </a:ln>
        </p:spPr>
        <p:txBody>
          <a:bodyPr wrap="square" rtlCol="0">
            <a:spAutoFit/>
          </a:bodyPr>
          <a:lstStyle/>
          <a:p>
            <a:r>
              <a:rPr lang="el-GR" b="1" dirty="0"/>
              <a:t>Επίπεδο 1: </a:t>
            </a:r>
            <a:r>
              <a:rPr lang="el-GR" dirty="0"/>
              <a:t>εντοπισμός ενός μέρους σαφώς διατυπωμένων πληροφοριών σε ένα απλό κείμενο, όπως μια αφήγηση ή έναν κατάλογο</a:t>
            </a:r>
            <a:endParaRPr lang="en-US" dirty="0"/>
          </a:p>
        </p:txBody>
      </p:sp>
      <p:sp>
        <p:nvSpPr>
          <p:cNvPr id="15" name="TextBox 14"/>
          <p:cNvSpPr txBox="1"/>
          <p:nvPr/>
        </p:nvSpPr>
        <p:spPr>
          <a:xfrm>
            <a:off x="3132478" y="3837369"/>
            <a:ext cx="2879682" cy="2585323"/>
          </a:xfrm>
          <a:prstGeom prst="rect">
            <a:avLst/>
          </a:prstGeom>
          <a:noFill/>
          <a:ln w="76200">
            <a:solidFill>
              <a:srgbClr val="FFCC00"/>
            </a:solidFill>
          </a:ln>
        </p:spPr>
        <p:txBody>
          <a:bodyPr wrap="square" rtlCol="0">
            <a:spAutoFit/>
          </a:bodyPr>
          <a:lstStyle/>
          <a:p>
            <a:r>
              <a:rPr lang="el-GR" b="1" dirty="0"/>
              <a:t>Επίπεδο 2: </a:t>
            </a:r>
            <a:r>
              <a:rPr lang="el-GR" dirty="0"/>
              <a:t>εντοπισμός ενός ή περισσότερων στοιχείων, αναγνώριση κεντρικής ιδέας, κατανόηση σχέσεων, σύγκριση/σύνδεση κειμένου και </a:t>
            </a:r>
            <a:r>
              <a:rPr lang="el-GR" dirty="0" err="1"/>
              <a:t>εξωκειμενικής</a:t>
            </a:r>
            <a:r>
              <a:rPr lang="el-GR" dirty="0"/>
              <a:t> γνώσης (προσωπική εμπειρία)</a:t>
            </a:r>
            <a:endParaRPr lang="en-US" dirty="0"/>
          </a:p>
        </p:txBody>
      </p:sp>
      <p:sp>
        <p:nvSpPr>
          <p:cNvPr id="16" name="TextBox 15"/>
          <p:cNvSpPr txBox="1"/>
          <p:nvPr/>
        </p:nvSpPr>
        <p:spPr>
          <a:xfrm>
            <a:off x="6138428" y="3555626"/>
            <a:ext cx="2895149" cy="2585323"/>
          </a:xfrm>
          <a:prstGeom prst="rect">
            <a:avLst/>
          </a:prstGeom>
          <a:noFill/>
          <a:ln w="76200">
            <a:solidFill>
              <a:schemeClr val="accent3">
                <a:lumMod val="60000"/>
                <a:lumOff val="40000"/>
              </a:schemeClr>
            </a:solidFill>
          </a:ln>
        </p:spPr>
        <p:txBody>
          <a:bodyPr wrap="square" rtlCol="0">
            <a:spAutoFit/>
          </a:bodyPr>
          <a:lstStyle/>
          <a:p>
            <a:r>
              <a:rPr lang="el-GR" b="1" dirty="0"/>
              <a:t>Επίπεδο 6: </a:t>
            </a:r>
            <a:r>
              <a:rPr lang="el-GR" dirty="0"/>
              <a:t>εξαγωγή πολλαπλών συμπερασμάτων, πλήρης και λεπτομερής κατανόηση ενός ή περισσότερων κειμένων, ενσωμάτωση πληροφοριών από</a:t>
            </a:r>
          </a:p>
          <a:p>
            <a:r>
              <a:rPr lang="el-GR" dirty="0"/>
              <a:t>περισσότερα από ένα κείμενα.</a:t>
            </a:r>
            <a:endParaRPr lang="en-US" dirty="0"/>
          </a:p>
        </p:txBody>
      </p:sp>
    </p:spTree>
    <p:extLst>
      <p:ext uri="{BB962C8B-B14F-4D97-AF65-F5344CB8AC3E}">
        <p14:creationId xmlns:p14="http://schemas.microsoft.com/office/powerpoint/2010/main" val="310017423"/>
      </p:ext>
    </p:extLst>
  </p:cSld>
  <p:clrMapOvr>
    <a:masterClrMapping/>
  </p:clrMapOvr>
  <p:transition spd="slow">
    <p:wipe/>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mbria"/>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mbria"/>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Flow</Template>
  <TotalTime>12282</TotalTime>
  <Words>2174</Words>
  <Application>Microsoft Office PowerPoint</Application>
  <PresentationFormat>On-screen Show (4:3)</PresentationFormat>
  <Paragraphs>256</Paragraphs>
  <Slides>33</Slides>
  <Notes>11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33</vt:i4>
      </vt:variant>
    </vt:vector>
  </HeadingPairs>
  <TitlesOfParts>
    <vt:vector size="43" baseType="lpstr">
      <vt:lpstr>Arial</vt:lpstr>
      <vt:lpstr>Calibri</vt:lpstr>
      <vt:lpstr>Century Gothic</vt:lpstr>
      <vt:lpstr>Constantia</vt:lpstr>
      <vt:lpstr>Courier New</vt:lpstr>
      <vt:lpstr>Garamond</vt:lpstr>
      <vt:lpstr>Times New Roman</vt:lpstr>
      <vt:lpstr>Wingdings</vt:lpstr>
      <vt:lpstr>Wingdings 2</vt:lpstr>
      <vt:lpstr>Flow</vt:lpstr>
      <vt:lpstr>PowerPoint Presentation</vt:lpstr>
      <vt:lpstr>Ι. Εννοιολογικό πλαίσιο και Ενδεικτικά Αποτελέσματα Κατανόηση Κειμένου Φυσικές Επιστήμες Μαθηματικά</vt:lpstr>
      <vt:lpstr>PowerPoint Presentation</vt:lpstr>
      <vt:lpstr>Ορισμός Γραμματισμού: Εξέλιξη</vt:lpstr>
      <vt:lpstr>PowerPoint Presentation</vt:lpstr>
      <vt:lpstr>Εξέλιξη έργων ως προς:</vt:lpstr>
      <vt:lpstr>PowerPoint Presentation</vt:lpstr>
      <vt:lpstr>PowerPoint Presentation</vt:lpstr>
      <vt:lpstr>Επίπεδα δεξιοτήτων- Κατανόηση Κειμένου</vt:lpstr>
      <vt:lpstr>Μέσος όρος Επίδοσης στην Κατανόηση Κειμένου</vt:lpstr>
      <vt:lpstr>Ομαδοποίηση χωρών με βάση την επίδοση</vt:lpstr>
      <vt:lpstr>Μέσος όρος επίδοσης στην Κατανόηση Κειμένου  (2012 και 2015)</vt:lpstr>
      <vt:lpstr>Ποσοστό μαθητών ανά Επίπεδο Γραμματισμού στην Κατανόηση Κειμένου (2012 και 2015)</vt:lpstr>
      <vt:lpstr>PowerPoint Presentation</vt:lpstr>
      <vt:lpstr>Γραμματισμός στις Φυσικές Επιστήμες</vt:lpstr>
      <vt:lpstr>Επίπεδα δεξιοτήτων στις Φυσικές Επιστήμες</vt:lpstr>
      <vt:lpstr>Μέσος όρος Επίδοσης στις  Φυσικές Επιστήμες</vt:lpstr>
      <vt:lpstr>Ομαδοποίηση χωρών με βάση την επίδοση</vt:lpstr>
      <vt:lpstr>Μέσος όρος επίδοσης στις Φυσικές Επιστήμες (2012 και 2015)</vt:lpstr>
      <vt:lpstr>Ποσοστό μαθητών ανά επίπεδο Γραμματισμού στις Φυσικές Επιστήμες (2012 και 2015)</vt:lpstr>
      <vt:lpstr>PowerPoint Presentation</vt:lpstr>
      <vt:lpstr>Γραμματισμός στα Μαθηματικά</vt:lpstr>
      <vt:lpstr>Επίπεδα δεξιοτήτων στα Μαθηματικά</vt:lpstr>
      <vt:lpstr>Μέσος όρος Επίδοσης στα Μαθηματικά</vt:lpstr>
      <vt:lpstr>Ομαδοποίηση χωρών με βάση την επίδοση</vt:lpstr>
      <vt:lpstr>Μέσος όρος επίδοσης των μαθητών στα Μαθηματικά (2012 και 2015)</vt:lpstr>
      <vt:lpstr>Ποσοστό μαθητών ανά επίπεδο Γραμματισμού στα Μαθηματικά (2012 και 2015)</vt:lpstr>
      <vt:lpstr>Συνοπτικά αποτελέσματα PISA 2012/2015</vt:lpstr>
      <vt:lpstr>II. Σημασία της συμμετοχής της Κύπρου</vt:lpstr>
      <vt:lpstr>Διεθνές επίπεδο </vt:lpstr>
      <vt:lpstr>Εθνικό επίπεδο</vt:lpstr>
      <vt:lpstr>PowerPoint Presentation</vt:lpstr>
      <vt:lpstr>ΕΥΧΑΡΙΣΤΟΥΜΕ  ΓΙΑ ΤΟΝ ΧΡΟΝΟ ΣΑΣ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PIAAC – Programme for the International Assessment of Adult Competencies</dc:title>
  <dc:creator>Modestina Modestou</dc:creator>
  <cp:lastModifiedBy>Yiasemina Karagiorgi</cp:lastModifiedBy>
  <cp:revision>21248</cp:revision>
  <cp:lastPrinted>2017-12-07T08:13:48Z</cp:lastPrinted>
  <dcterms:created xsi:type="dcterms:W3CDTF">2009-02-21T12:56:29Z</dcterms:created>
  <dcterms:modified xsi:type="dcterms:W3CDTF">2018-01-15T04:33:51Z</dcterms:modified>
</cp:coreProperties>
</file>